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4199" r:id="rId2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ril Clamens" initials="C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8CB"/>
    <a:srgbClr val="F9BC00"/>
    <a:srgbClr val="D4DFCE"/>
    <a:srgbClr val="D47F50"/>
    <a:srgbClr val="FB9C64"/>
    <a:srgbClr val="3B56A3"/>
    <a:srgbClr val="E3E9ED"/>
    <a:srgbClr val="AA7F00"/>
    <a:srgbClr val="AC6741"/>
    <a:srgbClr val="8D9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6" autoAdjust="0"/>
  </p:normalViewPr>
  <p:slideViewPr>
    <p:cSldViewPr snapToGrid="0">
      <p:cViewPr varScale="1">
        <p:scale>
          <a:sx n="115" d="100"/>
          <a:sy n="115" d="100"/>
        </p:scale>
        <p:origin x="15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6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BCB3E-EFC2-4F46-8065-80ED63D9C612}" type="datetimeFigureOut">
              <a:rPr lang="fr-FR" smtClean="0"/>
              <a:t>21/11/2024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B558B-F25A-4C71-A512-D39267411E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047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AD723-ACDC-45A6-B585-4910D91A8CB4}" type="datetimeFigureOut">
              <a:rPr lang="fr-FR" smtClean="0"/>
              <a:t>21/11/2024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05900-A7D1-49F3-B392-9C3576257A8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23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22.xml"/><Relationship Id="rId7" Type="http://schemas.openxmlformats.org/officeDocument/2006/relationships/image" Target="../media/image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6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5.svg"/><Relationship Id="rId5" Type="http://schemas.openxmlformats.org/officeDocument/2006/relationships/tags" Target="../tags/tag28.xml"/><Relationship Id="rId10" Type="http://schemas.openxmlformats.org/officeDocument/2006/relationships/image" Target="../media/image4.png"/><Relationship Id="rId4" Type="http://schemas.openxmlformats.org/officeDocument/2006/relationships/tags" Target="../tags/tag27.xml"/><Relationship Id="rId9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5.sv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4.png"/><Relationship Id="rId5" Type="http://schemas.openxmlformats.org/officeDocument/2006/relationships/tags" Target="../tags/tag35.xml"/><Relationship Id="rId10" Type="http://schemas.openxmlformats.org/officeDocument/2006/relationships/image" Target="../media/image6.png"/><Relationship Id="rId4" Type="http://schemas.openxmlformats.org/officeDocument/2006/relationships/tags" Target="../tags/tag34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10" Type="http://schemas.openxmlformats.org/officeDocument/2006/relationships/image" Target="../media/image8.svg"/><Relationship Id="rId4" Type="http://schemas.openxmlformats.org/officeDocument/2006/relationships/tags" Target="../tags/tag51.xml"/><Relationship Id="rId9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2.sv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1.png"/><Relationship Id="rId5" Type="http://schemas.openxmlformats.org/officeDocument/2006/relationships/tags" Target="../tags/tag71.xml"/><Relationship Id="rId10" Type="http://schemas.openxmlformats.org/officeDocument/2006/relationships/image" Target="../media/image6.png"/><Relationship Id="rId4" Type="http://schemas.openxmlformats.org/officeDocument/2006/relationships/tags" Target="../tags/tag70.xml"/><Relationship Id="rId9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3418F2B4-D844-4A4E-955B-4C32BC528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894A9CA-22DA-D24F-9321-ABE80D580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841" y="1195314"/>
            <a:ext cx="5189790" cy="92141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2D5974AA-4087-4D4A-BB37-D31AA198894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321841" y="2322492"/>
            <a:ext cx="4389917" cy="2870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buFontTx/>
              <a:buNone/>
              <a:defRPr lang="en-US" sz="20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SOUS 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F38A92-9960-1342-9DD9-6E32E8D31AD1}"/>
              </a:ext>
            </a:extLst>
          </p:cNvPr>
          <p:cNvSpPr/>
          <p:nvPr userDrawn="1"/>
        </p:nvSpPr>
        <p:spPr>
          <a:xfrm>
            <a:off x="321841" y="847535"/>
            <a:ext cx="1265849" cy="135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0154DA4B-72B9-FE4B-ABCF-1E7E8ABCEDDA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321842" y="2887803"/>
            <a:ext cx="1065108" cy="1458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10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00-00-2021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03EBB8-9317-CA4C-9EBA-D483194B8893}"/>
              </a:ext>
            </a:extLst>
          </p:cNvPr>
          <p:cNvSpPr/>
          <p:nvPr userDrawn="1"/>
        </p:nvSpPr>
        <p:spPr>
          <a:xfrm>
            <a:off x="4473427" y="3033686"/>
            <a:ext cx="1265849" cy="13510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8DEF1B-A1ED-6C4D-AB21-B0C991245AD2}"/>
              </a:ext>
            </a:extLst>
          </p:cNvPr>
          <p:cNvSpPr/>
          <p:nvPr userDrawn="1"/>
        </p:nvSpPr>
        <p:spPr>
          <a:xfrm rot="16200000">
            <a:off x="7001393" y="4712163"/>
            <a:ext cx="3970196" cy="321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438BC0AA-6455-43E4-B2AB-2BDD6A126E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841" y="174948"/>
            <a:ext cx="2383260" cy="4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0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/ 1 Imag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69FEE846-637A-C645-8707-98B7EF09B4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6514FD-F09E-E049-ACCD-D966F5995B88}"/>
              </a:ext>
            </a:extLst>
          </p:cNvPr>
          <p:cNvSpPr/>
          <p:nvPr userDrawn="1"/>
        </p:nvSpPr>
        <p:spPr>
          <a:xfrm rot="16200000">
            <a:off x="1968936" y="-950296"/>
            <a:ext cx="5206133" cy="914400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8205EB6-E153-1E47-B12C-DD04ACF76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580" y="350652"/>
            <a:ext cx="4283997" cy="474662"/>
          </a:xfrm>
        </p:spPr>
        <p:txBody>
          <a:bodyPr lIns="0" tIns="0" rIns="0" bIns="0" anchor="t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</a:t>
            </a:r>
            <a:endParaRPr lang="de-DE" dirty="0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527D2F7-ABFB-A24E-91F7-70EBCEE9D6B4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543580" y="1018639"/>
            <a:ext cx="4283997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0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SOUS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231E7-B61F-EF41-8896-2EED57A8B78F}"/>
              </a:ext>
            </a:extLst>
          </p:cNvPr>
          <p:cNvSpPr/>
          <p:nvPr userDrawn="1"/>
        </p:nvSpPr>
        <p:spPr>
          <a:xfrm>
            <a:off x="543580" y="0"/>
            <a:ext cx="1265849" cy="135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4492EFA1-AA4B-5A42-824B-3970E88707B3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543581" y="2749881"/>
            <a:ext cx="2948920" cy="28194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6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94C4F8D-3E7E-AB44-B821-D0D31DACC9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22876" y="813667"/>
            <a:ext cx="3465524" cy="5206134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67ED697-CD05-2F40-BF58-A53D12C250C1}"/>
              </a:ext>
            </a:extLst>
          </p:cNvPr>
          <p:cNvSpPr txBox="1">
            <a:spLocks/>
          </p:cNvSpPr>
          <p:nvPr userDrawn="1"/>
        </p:nvSpPr>
        <p:spPr>
          <a:xfrm>
            <a:off x="3543300" y="64706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9pPr>
          </a:lstStyle>
          <a:p>
            <a:fld id="{07B42E27-504B-4156-97BC-131612EA247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00AA4F0E-26DA-4516-800A-A237573F5C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15135" y="6434139"/>
            <a:ext cx="1472400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 / 3 Tex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C62CCB8F-C91E-8D43-9ED0-AF06CEDB03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71E3215-AF85-A944-8743-D907C155C71E}"/>
              </a:ext>
            </a:extLst>
          </p:cNvPr>
          <p:cNvSpPr/>
          <p:nvPr userDrawn="1"/>
        </p:nvSpPr>
        <p:spPr>
          <a:xfrm rot="16200000">
            <a:off x="2391742" y="105739"/>
            <a:ext cx="4360520" cy="9144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8205EB6-E153-1E47-B12C-DD04ACF76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5961" y="1142094"/>
            <a:ext cx="4283997" cy="474662"/>
          </a:xfrm>
        </p:spPr>
        <p:txBody>
          <a:bodyPr lIns="0" tIns="0" rIns="0" bIns="0" anchor="t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</a:t>
            </a:r>
            <a:endParaRPr lang="de-DE" dirty="0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527D2F7-ABFB-A24E-91F7-70EBCEE9D6B4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2845961" y="1810081"/>
            <a:ext cx="4283997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0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SOUS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231E7-B61F-EF41-8896-2EED57A8B78F}"/>
              </a:ext>
            </a:extLst>
          </p:cNvPr>
          <p:cNvSpPr/>
          <p:nvPr userDrawn="1"/>
        </p:nvSpPr>
        <p:spPr>
          <a:xfrm>
            <a:off x="1851551" y="813666"/>
            <a:ext cx="1265849" cy="135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4492EFA1-AA4B-5A42-824B-3970E88707B3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2849497" y="2860333"/>
            <a:ext cx="1915008" cy="29509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b="0" baseline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94C4F8D-3E7E-AB44-B821-D0D31DACC9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9235" y="366545"/>
            <a:ext cx="2133600" cy="6081882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82120E-8956-9E49-B904-DB8F4155AAD5}"/>
              </a:ext>
            </a:extLst>
          </p:cNvPr>
          <p:cNvSpPr/>
          <p:nvPr userDrawn="1"/>
        </p:nvSpPr>
        <p:spPr>
          <a:xfrm>
            <a:off x="7474275" y="2438399"/>
            <a:ext cx="1265849" cy="13510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67ED697-CD05-2F40-BF58-A53D12C250C1}"/>
              </a:ext>
            </a:extLst>
          </p:cNvPr>
          <p:cNvSpPr txBox="1">
            <a:spLocks/>
          </p:cNvSpPr>
          <p:nvPr userDrawn="1"/>
        </p:nvSpPr>
        <p:spPr>
          <a:xfrm>
            <a:off x="3543300" y="64706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9pPr>
          </a:lstStyle>
          <a:p>
            <a:fld id="{07B42E27-504B-4156-97BC-131612EA2471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DA714B2F-D62E-934D-B24C-01D1F5913E8B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4894865" y="2860333"/>
            <a:ext cx="1915008" cy="29509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b="0" baseline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3C3853B9-95BC-784A-8BEA-EA31FE64B03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4"/>
            </p:custDataLst>
          </p:nvPr>
        </p:nvSpPr>
        <p:spPr>
          <a:xfrm>
            <a:off x="6940235" y="2860333"/>
            <a:ext cx="1915008" cy="29509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b="0" baseline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2C74B692-2135-47E0-AD17-5D129177D5E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15135" y="6435239"/>
            <a:ext cx="1470576" cy="2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5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69FEE846-637A-C645-8707-98B7EF09B42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71901A-1F10-CE42-BAC1-B2A1D160D2F5}"/>
              </a:ext>
            </a:extLst>
          </p:cNvPr>
          <p:cNvSpPr/>
          <p:nvPr userDrawn="1"/>
        </p:nvSpPr>
        <p:spPr>
          <a:xfrm>
            <a:off x="543580" y="2297910"/>
            <a:ext cx="2610681" cy="3721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601877-4F94-C740-A567-F14632773B63}"/>
              </a:ext>
            </a:extLst>
          </p:cNvPr>
          <p:cNvSpPr/>
          <p:nvPr userDrawn="1"/>
        </p:nvSpPr>
        <p:spPr>
          <a:xfrm>
            <a:off x="3270002" y="2297910"/>
            <a:ext cx="2610681" cy="3721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0D08A-F305-9C46-BCF7-32F06A84DABF}"/>
              </a:ext>
            </a:extLst>
          </p:cNvPr>
          <p:cNvSpPr/>
          <p:nvPr userDrawn="1"/>
        </p:nvSpPr>
        <p:spPr>
          <a:xfrm>
            <a:off x="5979646" y="2297910"/>
            <a:ext cx="2610681" cy="372189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6AC9C6-2A92-7147-80B3-3863AEC53BED}"/>
              </a:ext>
            </a:extLst>
          </p:cNvPr>
          <p:cNvSpPr/>
          <p:nvPr userDrawn="1"/>
        </p:nvSpPr>
        <p:spPr>
          <a:xfrm>
            <a:off x="543580" y="2297910"/>
            <a:ext cx="2610681" cy="4044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A64BA3-06F3-1C42-B774-8394A71EF1C4}"/>
              </a:ext>
            </a:extLst>
          </p:cNvPr>
          <p:cNvSpPr/>
          <p:nvPr userDrawn="1"/>
        </p:nvSpPr>
        <p:spPr>
          <a:xfrm>
            <a:off x="3270002" y="2297910"/>
            <a:ext cx="2610681" cy="4044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36660A-18F6-5744-8B9A-21A58B8749DA}"/>
              </a:ext>
            </a:extLst>
          </p:cNvPr>
          <p:cNvSpPr/>
          <p:nvPr userDrawn="1"/>
        </p:nvSpPr>
        <p:spPr>
          <a:xfrm>
            <a:off x="5979646" y="2297910"/>
            <a:ext cx="2610681" cy="404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8205EB6-E153-1E47-B12C-DD04ACF76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580" y="1142094"/>
            <a:ext cx="4283997" cy="474662"/>
          </a:xfrm>
        </p:spPr>
        <p:txBody>
          <a:bodyPr lIns="0" tIns="0" rIns="0" bIns="0" anchor="t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</a:t>
            </a:r>
            <a:endParaRPr lang="de-DE" dirty="0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527D2F7-ABFB-A24E-91F7-70EBCEE9D6B4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543580" y="1810081"/>
            <a:ext cx="4283997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0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SOUS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231E7-B61F-EF41-8896-2EED57A8B78F}"/>
              </a:ext>
            </a:extLst>
          </p:cNvPr>
          <p:cNvSpPr/>
          <p:nvPr userDrawn="1"/>
        </p:nvSpPr>
        <p:spPr>
          <a:xfrm>
            <a:off x="543580" y="813666"/>
            <a:ext cx="1265849" cy="135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4492EFA1-AA4B-5A42-824B-3970E88707B3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6081088" y="2818931"/>
            <a:ext cx="2380160" cy="29618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82120E-8956-9E49-B904-DB8F4155AAD5}"/>
              </a:ext>
            </a:extLst>
          </p:cNvPr>
          <p:cNvSpPr/>
          <p:nvPr userDrawn="1"/>
        </p:nvSpPr>
        <p:spPr>
          <a:xfrm>
            <a:off x="6652061" y="5963362"/>
            <a:ext cx="1265849" cy="13510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67ED697-CD05-2F40-BF58-A53D12C250C1}"/>
              </a:ext>
            </a:extLst>
          </p:cNvPr>
          <p:cNvSpPr txBox="1">
            <a:spLocks/>
          </p:cNvSpPr>
          <p:nvPr userDrawn="1"/>
        </p:nvSpPr>
        <p:spPr>
          <a:xfrm>
            <a:off x="3543300" y="64706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9pPr>
          </a:lstStyle>
          <a:p>
            <a:fld id="{07B42E27-504B-4156-97BC-131612EA247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B1C5F7BB-73C2-A14A-8382-BE0DB828AD78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3"/>
            </p:custDataLst>
          </p:nvPr>
        </p:nvSpPr>
        <p:spPr>
          <a:xfrm>
            <a:off x="3386656" y="2380019"/>
            <a:ext cx="2380160" cy="246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12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COLONNE 2</a:t>
            </a:r>
          </a:p>
        </p:txBody>
      </p:sp>
      <p:sp>
        <p:nvSpPr>
          <p:cNvPr id="26" name="subtitle">
            <a:extLst>
              <a:ext uri="{FF2B5EF4-FFF2-40B4-BE49-F238E27FC236}">
                <a16:creationId xmlns:a16="http://schemas.microsoft.com/office/drawing/2014/main" id="{70247CB5-CDE4-AF4E-80B7-DAB07FACF6AF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456" y="2380019"/>
            <a:ext cx="2380160" cy="246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12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COLONNE 1</a:t>
            </a:r>
          </a:p>
        </p:txBody>
      </p:sp>
      <p:sp>
        <p:nvSpPr>
          <p:cNvPr id="27" name="subtitle">
            <a:extLst>
              <a:ext uri="{FF2B5EF4-FFF2-40B4-BE49-F238E27FC236}">
                <a16:creationId xmlns:a16="http://schemas.microsoft.com/office/drawing/2014/main" id="{2F53F969-6E33-944B-B4FA-7200BCB3CF7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6081088" y="2380019"/>
            <a:ext cx="2380160" cy="246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1200" b="0" baseline="0" dirty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COLONNE 3</a:t>
            </a:r>
          </a:p>
        </p:txBody>
      </p:sp>
      <p:sp>
        <p:nvSpPr>
          <p:cNvPr id="28" name="subtitle">
            <a:extLst>
              <a:ext uri="{FF2B5EF4-FFF2-40B4-BE49-F238E27FC236}">
                <a16:creationId xmlns:a16="http://schemas.microsoft.com/office/drawing/2014/main" id="{36011B4F-EC34-4140-ABDE-5B3C00BC1C58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6"/>
            </p:custDataLst>
          </p:nvPr>
        </p:nvSpPr>
        <p:spPr>
          <a:xfrm>
            <a:off x="3398848" y="2818931"/>
            <a:ext cx="2367968" cy="29618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b="0" baseline="0" dirty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5D2F591B-2234-0849-BAEE-2078E52A0BD8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7"/>
            </p:custDataLst>
          </p:nvPr>
        </p:nvSpPr>
        <p:spPr>
          <a:xfrm>
            <a:off x="655648" y="2818931"/>
            <a:ext cx="2367968" cy="29618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b="0" baseline="0" dirty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pic>
        <p:nvPicPr>
          <p:cNvPr id="30" name="Graphique 29">
            <a:extLst>
              <a:ext uri="{FF2B5EF4-FFF2-40B4-BE49-F238E27FC236}">
                <a16:creationId xmlns:a16="http://schemas.microsoft.com/office/drawing/2014/main" id="{15D54E07-DC41-4C10-A193-C4F95A0237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15135" y="6434139"/>
            <a:ext cx="1472400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30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69FEE846-637A-C645-8707-98B7EF09B42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67ED697-CD05-2F40-BF58-A53D12C250C1}"/>
              </a:ext>
            </a:extLst>
          </p:cNvPr>
          <p:cNvSpPr txBox="1">
            <a:spLocks/>
          </p:cNvSpPr>
          <p:nvPr userDrawn="1"/>
        </p:nvSpPr>
        <p:spPr>
          <a:xfrm>
            <a:off x="3543300" y="64706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9pPr>
          </a:lstStyle>
          <a:p>
            <a:fld id="{07B42E27-504B-4156-97BC-131612EA247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A9807EC2-FC6E-0D4B-8447-0B5E3EB3DE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580" y="350652"/>
            <a:ext cx="4283997" cy="474662"/>
          </a:xfrm>
        </p:spPr>
        <p:txBody>
          <a:bodyPr lIns="0" tIns="0" rIns="0" bIns="0" anchor="t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</a:t>
            </a:r>
            <a:endParaRPr lang="de-DE" dirty="0"/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4C3FD8A5-8CDA-D641-94C8-41A5D8152F63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1"/>
            </p:custDataLst>
          </p:nvPr>
        </p:nvSpPr>
        <p:spPr>
          <a:xfrm>
            <a:off x="301624" y="1367146"/>
            <a:ext cx="1958056" cy="4769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12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COLONNE 1</a:t>
            </a:r>
          </a:p>
        </p:txBody>
      </p:sp>
      <p:sp>
        <p:nvSpPr>
          <p:cNvPr id="44" name="subtitle">
            <a:extLst>
              <a:ext uri="{FF2B5EF4-FFF2-40B4-BE49-F238E27FC236}">
                <a16:creationId xmlns:a16="http://schemas.microsoft.com/office/drawing/2014/main" id="{FAEDBDAB-6860-AD4D-9A67-AA7AB155FCC8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314029" y="2108272"/>
            <a:ext cx="1948025" cy="3950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b="0" baseline="0" dirty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59" name="subtitle">
            <a:extLst>
              <a:ext uri="{FF2B5EF4-FFF2-40B4-BE49-F238E27FC236}">
                <a16:creationId xmlns:a16="http://schemas.microsoft.com/office/drawing/2014/main" id="{6CDA1EE1-1046-3A44-A833-40CED76E2593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2493495" y="1367146"/>
            <a:ext cx="1958056" cy="4769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12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COLONNE 1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0592671A-2382-6147-A303-CF64FBBCB6E6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2505900" y="2108272"/>
            <a:ext cx="1948025" cy="3950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b="0" baseline="0" dirty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63" name="subtitle">
            <a:extLst>
              <a:ext uri="{FF2B5EF4-FFF2-40B4-BE49-F238E27FC236}">
                <a16:creationId xmlns:a16="http://schemas.microsoft.com/office/drawing/2014/main" id="{E8C72B93-51EF-2A47-B238-0A3F80D58A6C}"/>
              </a:ext>
            </a:extLst>
          </p:cNvPr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4685366" y="1367146"/>
            <a:ext cx="1958056" cy="4769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12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COLONNE 1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96D4CF51-7889-7D43-BA0B-5FD90940DEE4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697771" y="2108272"/>
            <a:ext cx="1948025" cy="3950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b="0" baseline="0" dirty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67" name="subtitle">
            <a:extLst>
              <a:ext uri="{FF2B5EF4-FFF2-40B4-BE49-F238E27FC236}">
                <a16:creationId xmlns:a16="http://schemas.microsoft.com/office/drawing/2014/main" id="{CCE911B6-FF1A-5448-B1A2-F6754286AE6B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6877236" y="1367146"/>
            <a:ext cx="1958056" cy="4769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12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COLONNE 1</a:t>
            </a:r>
          </a:p>
        </p:txBody>
      </p:sp>
      <p:sp>
        <p:nvSpPr>
          <p:cNvPr id="68" name="subtitle">
            <a:extLst>
              <a:ext uri="{FF2B5EF4-FFF2-40B4-BE49-F238E27FC236}">
                <a16:creationId xmlns:a16="http://schemas.microsoft.com/office/drawing/2014/main" id="{782943CA-E760-C947-A53D-8BF127FD995C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8"/>
            </p:custDataLst>
          </p:nvPr>
        </p:nvSpPr>
        <p:spPr>
          <a:xfrm>
            <a:off x="6889641" y="2108272"/>
            <a:ext cx="1948025" cy="3950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b="0" baseline="0" dirty="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4AB807-3C36-9D46-9ED9-46D4A5C7B4B8}"/>
              </a:ext>
            </a:extLst>
          </p:cNvPr>
          <p:cNvSpPr/>
          <p:nvPr userDrawn="1"/>
        </p:nvSpPr>
        <p:spPr>
          <a:xfrm>
            <a:off x="543580" y="0"/>
            <a:ext cx="1265849" cy="135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E0567F5D-F2A0-4CDC-93AF-02D4577E204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15135" y="6434139"/>
            <a:ext cx="1472400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40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iff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F3B5F7-2953-5D47-9D60-87AE0528546A}"/>
              </a:ext>
            </a:extLst>
          </p:cNvPr>
          <p:cNvSpPr/>
          <p:nvPr userDrawn="1"/>
        </p:nvSpPr>
        <p:spPr>
          <a:xfrm rot="16200000">
            <a:off x="-876300" y="876300"/>
            <a:ext cx="3886200" cy="213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94C4F8D-3E7E-AB44-B821-D0D31DACC9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1588" y="372792"/>
            <a:ext cx="2133600" cy="6107484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8205EB6-E153-1E47-B12C-DD04ACF76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6776" y="1142094"/>
            <a:ext cx="2703924" cy="474662"/>
          </a:xfrm>
        </p:spPr>
        <p:txBody>
          <a:bodyPr lIns="0" tIns="0" rIns="0" bIns="0" anchor="t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</a:t>
            </a:r>
            <a:endParaRPr lang="de-DE" dirty="0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527D2F7-ABFB-A24E-91F7-70EBCEE9D6B4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2896776" y="1810081"/>
            <a:ext cx="1930801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000" b="0" baseline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SOUS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231E7-B61F-EF41-8896-2EED57A8B78F}"/>
              </a:ext>
            </a:extLst>
          </p:cNvPr>
          <p:cNvSpPr/>
          <p:nvPr userDrawn="1"/>
        </p:nvSpPr>
        <p:spPr>
          <a:xfrm>
            <a:off x="1891888" y="813666"/>
            <a:ext cx="1265849" cy="135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67ED697-CD05-2F40-BF58-A53D12C250C1}"/>
              </a:ext>
            </a:extLst>
          </p:cNvPr>
          <p:cNvSpPr txBox="1">
            <a:spLocks/>
          </p:cNvSpPr>
          <p:nvPr userDrawn="1"/>
        </p:nvSpPr>
        <p:spPr>
          <a:xfrm>
            <a:off x="3543300" y="64706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9pPr>
          </a:lstStyle>
          <a:p>
            <a:fld id="{07B42E27-504B-4156-97BC-131612EA2471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E1D0A3-E0E2-D848-BD52-652AC79CE71B}"/>
              </a:ext>
            </a:extLst>
          </p:cNvPr>
          <p:cNvSpPr/>
          <p:nvPr userDrawn="1"/>
        </p:nvSpPr>
        <p:spPr>
          <a:xfrm>
            <a:off x="3205987" y="4171950"/>
            <a:ext cx="2703924" cy="162595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9DB00C9A-D170-724F-8451-BBD701C75830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2"/>
            </p:custDataLst>
          </p:nvPr>
        </p:nvSpPr>
        <p:spPr>
          <a:xfrm>
            <a:off x="3298065" y="4833938"/>
            <a:ext cx="2464559" cy="8493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12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40469F21-F24D-DA44-A858-BEA5DB01A324}"/>
              </a:ext>
            </a:extLst>
          </p:cNvPr>
          <p:cNvSpPr>
            <a:spLocks noGrp="1"/>
          </p:cNvSpPr>
          <p:nvPr>
            <p:ph type="body" sz="quarter" idx="22" hasCustomPrompt="1"/>
            <p:custDataLst>
              <p:tags r:id="rId3"/>
            </p:custDataLst>
          </p:nvPr>
        </p:nvSpPr>
        <p:spPr>
          <a:xfrm>
            <a:off x="3298066" y="4320276"/>
            <a:ext cx="2464558" cy="354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2800" b="1" i="0" baseline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XXXX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E70B55-BF08-D04B-99A2-A915FF4A6E12}"/>
              </a:ext>
            </a:extLst>
          </p:cNvPr>
          <p:cNvSpPr/>
          <p:nvPr userDrawn="1"/>
        </p:nvSpPr>
        <p:spPr>
          <a:xfrm>
            <a:off x="3205987" y="2420971"/>
            <a:ext cx="2703924" cy="162595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8C62CFB7-3870-4B45-A971-446C92EAF2B4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4"/>
            </p:custDataLst>
          </p:nvPr>
        </p:nvSpPr>
        <p:spPr>
          <a:xfrm>
            <a:off x="3298065" y="3082959"/>
            <a:ext cx="2464559" cy="8493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12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969F25D4-E71B-E841-B764-A40DE8489F89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5"/>
            </p:custDataLst>
          </p:nvPr>
        </p:nvSpPr>
        <p:spPr>
          <a:xfrm>
            <a:off x="3298066" y="2569297"/>
            <a:ext cx="2464558" cy="354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2800" b="1" i="0" baseline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XXXX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DB28E4-6975-2F48-887F-32EB45961AAB}"/>
              </a:ext>
            </a:extLst>
          </p:cNvPr>
          <p:cNvSpPr/>
          <p:nvPr userDrawn="1"/>
        </p:nvSpPr>
        <p:spPr>
          <a:xfrm>
            <a:off x="6046464" y="2420971"/>
            <a:ext cx="2703924" cy="162595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EDCE45EB-5049-0741-A952-6355AFE1F817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6"/>
            </p:custDataLst>
          </p:nvPr>
        </p:nvSpPr>
        <p:spPr>
          <a:xfrm>
            <a:off x="6138542" y="3082959"/>
            <a:ext cx="2464559" cy="8493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12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7A886245-CA87-E440-93D8-5B66847A8BEC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6138543" y="2569297"/>
            <a:ext cx="2464558" cy="354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2800" b="1" i="0" baseline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XXXX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CDDC25-BF13-634C-8442-0A84D05E88EE}"/>
              </a:ext>
            </a:extLst>
          </p:cNvPr>
          <p:cNvSpPr/>
          <p:nvPr userDrawn="1"/>
        </p:nvSpPr>
        <p:spPr>
          <a:xfrm>
            <a:off x="6046464" y="4171950"/>
            <a:ext cx="2703924" cy="162595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subtitle">
            <a:extLst>
              <a:ext uri="{FF2B5EF4-FFF2-40B4-BE49-F238E27FC236}">
                <a16:creationId xmlns:a16="http://schemas.microsoft.com/office/drawing/2014/main" id="{102F777F-E481-C347-A4AE-89FD6861AA98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6138542" y="4833938"/>
            <a:ext cx="2464559" cy="8493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12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28" name="subtitle">
            <a:extLst>
              <a:ext uri="{FF2B5EF4-FFF2-40B4-BE49-F238E27FC236}">
                <a16:creationId xmlns:a16="http://schemas.microsoft.com/office/drawing/2014/main" id="{06B0B0CD-CA2A-9A40-BA44-733E70B1FC7D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9"/>
            </p:custDataLst>
          </p:nvPr>
        </p:nvSpPr>
        <p:spPr>
          <a:xfrm>
            <a:off x="6138543" y="4320276"/>
            <a:ext cx="2464558" cy="354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2800" b="1" i="0" baseline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XXXX</a:t>
            </a:r>
          </a:p>
        </p:txBody>
      </p:sp>
    </p:spTree>
    <p:extLst>
      <p:ext uri="{BB962C8B-B14F-4D97-AF65-F5344CB8AC3E}">
        <p14:creationId xmlns:p14="http://schemas.microsoft.com/office/powerpoint/2010/main" val="32718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iff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44A04F4-A60A-FE4D-9A2C-184F5F692690}"/>
              </a:ext>
            </a:extLst>
          </p:cNvPr>
          <p:cNvSpPr/>
          <p:nvPr userDrawn="1"/>
        </p:nvSpPr>
        <p:spPr>
          <a:xfrm>
            <a:off x="543580" y="2375766"/>
            <a:ext cx="4283997" cy="131074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8205EB6-E153-1E47-B12C-DD04ACF76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580" y="1142094"/>
            <a:ext cx="4283997" cy="474662"/>
          </a:xfrm>
        </p:spPr>
        <p:txBody>
          <a:bodyPr lIns="0" tIns="0" rIns="0" bIns="0" anchor="t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</a:t>
            </a:r>
            <a:endParaRPr lang="de-DE" dirty="0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527D2F7-ABFB-A24E-91F7-70EBCEE9D6B4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543580" y="1810081"/>
            <a:ext cx="4283997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000" b="0" baseline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SOUS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231E7-B61F-EF41-8896-2EED57A8B78F}"/>
              </a:ext>
            </a:extLst>
          </p:cNvPr>
          <p:cNvSpPr/>
          <p:nvPr userDrawn="1"/>
        </p:nvSpPr>
        <p:spPr>
          <a:xfrm>
            <a:off x="543580" y="813666"/>
            <a:ext cx="1265849" cy="135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4492EFA1-AA4B-5A42-824B-3970E88707B3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638174" y="3052120"/>
            <a:ext cx="4067175" cy="566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12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67ED697-CD05-2F40-BF58-A53D12C250C1}"/>
              </a:ext>
            </a:extLst>
          </p:cNvPr>
          <p:cNvSpPr txBox="1">
            <a:spLocks/>
          </p:cNvSpPr>
          <p:nvPr userDrawn="1"/>
        </p:nvSpPr>
        <p:spPr>
          <a:xfrm>
            <a:off x="3543300" y="64706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9pPr>
          </a:lstStyle>
          <a:p>
            <a:fld id="{07B42E27-504B-4156-97BC-131612EA2471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580EAF-DC27-9F45-BEA3-4BD51C01E8DA}"/>
              </a:ext>
            </a:extLst>
          </p:cNvPr>
          <p:cNvSpPr/>
          <p:nvPr userDrawn="1"/>
        </p:nvSpPr>
        <p:spPr>
          <a:xfrm rot="16200000">
            <a:off x="4648201" y="2362200"/>
            <a:ext cx="6858000" cy="213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1DF5B5A5-9FA3-FF49-999F-5EF8DD7EB997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1976281" y="2511992"/>
            <a:ext cx="1229037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2800" b="1" i="0" baseline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XXXX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8639E8-6F6D-6A4D-84AB-23B71A5CBA4A}"/>
              </a:ext>
            </a:extLst>
          </p:cNvPr>
          <p:cNvSpPr/>
          <p:nvPr userDrawn="1"/>
        </p:nvSpPr>
        <p:spPr>
          <a:xfrm>
            <a:off x="543580" y="3872057"/>
            <a:ext cx="2047220" cy="21477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AB682991-4AC7-3447-81BB-4637D4B8344F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4"/>
            </p:custDataLst>
          </p:nvPr>
        </p:nvSpPr>
        <p:spPr>
          <a:xfrm>
            <a:off x="706283" y="4548410"/>
            <a:ext cx="1703874" cy="124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1200" b="0" baseline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6783D253-9383-E84C-A637-E7FC27198C13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706283" y="4008283"/>
            <a:ext cx="1703874" cy="354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2800" b="1" i="0" baseline="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XXXX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CC1813-32D6-0543-B812-125DEE28A6C3}"/>
              </a:ext>
            </a:extLst>
          </p:cNvPr>
          <p:cNvSpPr/>
          <p:nvPr userDrawn="1"/>
        </p:nvSpPr>
        <p:spPr>
          <a:xfrm>
            <a:off x="2784891" y="3872057"/>
            <a:ext cx="2047220" cy="214774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subtitle">
            <a:extLst>
              <a:ext uri="{FF2B5EF4-FFF2-40B4-BE49-F238E27FC236}">
                <a16:creationId xmlns:a16="http://schemas.microsoft.com/office/drawing/2014/main" id="{9FF56FF2-426F-C945-9F8C-2A0B29BBAD72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6"/>
            </p:custDataLst>
          </p:nvPr>
        </p:nvSpPr>
        <p:spPr>
          <a:xfrm>
            <a:off x="2947594" y="4548410"/>
            <a:ext cx="1703874" cy="124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12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28" name="subtitle">
            <a:extLst>
              <a:ext uri="{FF2B5EF4-FFF2-40B4-BE49-F238E27FC236}">
                <a16:creationId xmlns:a16="http://schemas.microsoft.com/office/drawing/2014/main" id="{318BB51F-1046-BD48-BDCF-620F8F9B92AB}"/>
              </a:ext>
            </a:extLst>
          </p:cNvPr>
          <p:cNvSpPr>
            <a:spLocks noGrp="1"/>
          </p:cNvSpPr>
          <p:nvPr>
            <p:ph type="body" sz="quarter" idx="22" hasCustomPrompt="1"/>
            <p:custDataLst>
              <p:tags r:id="rId7"/>
            </p:custDataLst>
          </p:nvPr>
        </p:nvSpPr>
        <p:spPr>
          <a:xfrm>
            <a:off x="2947594" y="4008283"/>
            <a:ext cx="1703874" cy="354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2800" b="1" i="0" baseline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XXXX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94C4F8D-3E7E-AB44-B821-D0D31DACC9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22876" y="813667"/>
            <a:ext cx="3465524" cy="5206134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DC3AEF89-3E6C-4CB4-B503-1A512853945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13681" y="6434137"/>
            <a:ext cx="1472400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71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q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DAFECEE-E98D-C54F-A9F9-096DEBCD9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89409" y="4999001"/>
            <a:ext cx="2300288" cy="190023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294C6E0-A938-C841-8E5D-259E3BDCBE8A}"/>
              </a:ext>
            </a:extLst>
          </p:cNvPr>
          <p:cNvSpPr/>
          <p:nvPr userDrawn="1"/>
        </p:nvSpPr>
        <p:spPr>
          <a:xfrm>
            <a:off x="4577862" y="4986905"/>
            <a:ext cx="2288489" cy="191154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subtitle">
            <a:extLst>
              <a:ext uri="{FF2B5EF4-FFF2-40B4-BE49-F238E27FC236}">
                <a16:creationId xmlns:a16="http://schemas.microsoft.com/office/drawing/2014/main" id="{22CCDE92-FC23-E544-BCFC-DC2C24660BA7}"/>
              </a:ext>
            </a:extLst>
          </p:cNvPr>
          <p:cNvSpPr>
            <a:spLocks noGrp="1"/>
          </p:cNvSpPr>
          <p:nvPr>
            <p:ph type="body" sz="quarter" idx="35" hasCustomPrompt="1"/>
            <p:custDataLst>
              <p:tags r:id="rId1"/>
            </p:custDataLst>
          </p:nvPr>
        </p:nvSpPr>
        <p:spPr>
          <a:xfrm>
            <a:off x="4669940" y="5663882"/>
            <a:ext cx="2096655" cy="9984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12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43" name="subtitle">
            <a:extLst>
              <a:ext uri="{FF2B5EF4-FFF2-40B4-BE49-F238E27FC236}">
                <a16:creationId xmlns:a16="http://schemas.microsoft.com/office/drawing/2014/main" id="{7E41F65A-43A9-0142-925E-6063829AEC10}"/>
              </a:ext>
            </a:extLst>
          </p:cNvPr>
          <p:cNvSpPr>
            <a:spLocks noGrp="1"/>
          </p:cNvSpPr>
          <p:nvPr>
            <p:ph type="body" sz="quarter" idx="36" hasCustomPrompt="1"/>
            <p:custDataLst>
              <p:tags r:id="rId2"/>
            </p:custDataLst>
          </p:nvPr>
        </p:nvSpPr>
        <p:spPr>
          <a:xfrm>
            <a:off x="4669941" y="5150220"/>
            <a:ext cx="2096654" cy="4168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2800" b="1" i="0" baseline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XXXX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8205EB6-E153-1E47-B12C-DD04ACF76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580" y="319676"/>
            <a:ext cx="4283997" cy="474662"/>
          </a:xfrm>
        </p:spPr>
        <p:txBody>
          <a:bodyPr lIns="0" tIns="0" rIns="0" bIns="0" anchor="t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</a:t>
            </a:r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231E7-B61F-EF41-8896-2EED57A8B78F}"/>
              </a:ext>
            </a:extLst>
          </p:cNvPr>
          <p:cNvSpPr/>
          <p:nvPr userDrawn="1"/>
        </p:nvSpPr>
        <p:spPr>
          <a:xfrm>
            <a:off x="543580" y="-8752"/>
            <a:ext cx="1265849" cy="135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B8ECC6A3-3DCD-4947-91BB-0391CAB27B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286001" y="1182877"/>
            <a:ext cx="2300288" cy="190023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37EB023F-4BDB-284F-804E-F75FC99556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79663" y="1182877"/>
            <a:ext cx="2300288" cy="190023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80EDF5F2-C8AA-174D-93F6-3C22692722F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09" y="3098763"/>
            <a:ext cx="2300288" cy="190023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B1E690-4BE9-CC45-B5EA-F338B5989175}"/>
              </a:ext>
            </a:extLst>
          </p:cNvPr>
          <p:cNvSpPr/>
          <p:nvPr userDrawn="1"/>
        </p:nvSpPr>
        <p:spPr>
          <a:xfrm>
            <a:off x="4577862" y="1171575"/>
            <a:ext cx="2300288" cy="191154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8559A292-A5C2-6244-BF35-100BB97FCF63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3"/>
            </p:custDataLst>
          </p:nvPr>
        </p:nvSpPr>
        <p:spPr>
          <a:xfrm>
            <a:off x="4669940" y="1833562"/>
            <a:ext cx="2096655" cy="9984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12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D79846F2-AAB5-2246-B454-B7CA461BFD91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669941" y="1319900"/>
            <a:ext cx="2096654" cy="4168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2800" b="1" i="0" baseline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XXXX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558346-B9A6-0D4A-922D-802F51B0D2E2}"/>
              </a:ext>
            </a:extLst>
          </p:cNvPr>
          <p:cNvSpPr/>
          <p:nvPr userDrawn="1"/>
        </p:nvSpPr>
        <p:spPr>
          <a:xfrm>
            <a:off x="-5860" y="1171575"/>
            <a:ext cx="2304866" cy="19115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subtitle">
            <a:extLst>
              <a:ext uri="{FF2B5EF4-FFF2-40B4-BE49-F238E27FC236}">
                <a16:creationId xmlns:a16="http://schemas.microsoft.com/office/drawing/2014/main" id="{08E10DBD-7526-A143-A8E7-FF00237519EF}"/>
              </a:ext>
            </a:extLst>
          </p:cNvPr>
          <p:cNvSpPr>
            <a:spLocks noGrp="1"/>
          </p:cNvSpPr>
          <p:nvPr>
            <p:ph type="body" sz="quarter" idx="29" hasCustomPrompt="1"/>
            <p:custDataLst>
              <p:tags r:id="rId5"/>
            </p:custDataLst>
          </p:nvPr>
        </p:nvSpPr>
        <p:spPr>
          <a:xfrm>
            <a:off x="97940" y="1833562"/>
            <a:ext cx="2096655" cy="9984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12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31" name="subtitle">
            <a:extLst>
              <a:ext uri="{FF2B5EF4-FFF2-40B4-BE49-F238E27FC236}">
                <a16:creationId xmlns:a16="http://schemas.microsoft.com/office/drawing/2014/main" id="{48B14CD3-5FD5-E54D-8C61-40C482D359DE}"/>
              </a:ext>
            </a:extLst>
          </p:cNvPr>
          <p:cNvSpPr>
            <a:spLocks noGrp="1"/>
          </p:cNvSpPr>
          <p:nvPr>
            <p:ph type="body" sz="quarter" idx="30" hasCustomPrompt="1"/>
            <p:custDataLst>
              <p:tags r:id="rId6"/>
            </p:custDataLst>
          </p:nvPr>
        </p:nvSpPr>
        <p:spPr>
          <a:xfrm>
            <a:off x="97941" y="1319900"/>
            <a:ext cx="2096654" cy="4168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2800" b="1" i="0" baseline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XXXX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78520B-C0E1-4446-9C21-AFA8DD158D7A}"/>
              </a:ext>
            </a:extLst>
          </p:cNvPr>
          <p:cNvSpPr/>
          <p:nvPr userDrawn="1"/>
        </p:nvSpPr>
        <p:spPr>
          <a:xfrm>
            <a:off x="2284367" y="3080015"/>
            <a:ext cx="2300288" cy="1911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subtitle">
            <a:extLst>
              <a:ext uri="{FF2B5EF4-FFF2-40B4-BE49-F238E27FC236}">
                <a16:creationId xmlns:a16="http://schemas.microsoft.com/office/drawing/2014/main" id="{D44767A1-C940-D544-A810-53CF2CD7174E}"/>
              </a:ext>
            </a:extLst>
          </p:cNvPr>
          <p:cNvSpPr>
            <a:spLocks noGrp="1"/>
          </p:cNvSpPr>
          <p:nvPr>
            <p:ph type="body" sz="quarter" idx="31" hasCustomPrompt="1"/>
            <p:custDataLst>
              <p:tags r:id="rId7"/>
            </p:custDataLst>
          </p:nvPr>
        </p:nvSpPr>
        <p:spPr>
          <a:xfrm>
            <a:off x="2376445" y="3742002"/>
            <a:ext cx="2096655" cy="9984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1200" b="0" baseline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34" name="subtitle">
            <a:extLst>
              <a:ext uri="{FF2B5EF4-FFF2-40B4-BE49-F238E27FC236}">
                <a16:creationId xmlns:a16="http://schemas.microsoft.com/office/drawing/2014/main" id="{2E5C4516-EAEC-AC45-BA64-A1A6A625E5BA}"/>
              </a:ext>
            </a:extLst>
          </p:cNvPr>
          <p:cNvSpPr>
            <a:spLocks noGrp="1"/>
          </p:cNvSpPr>
          <p:nvPr>
            <p:ph type="body" sz="quarter" idx="32" hasCustomPrompt="1"/>
            <p:custDataLst>
              <p:tags r:id="rId8"/>
            </p:custDataLst>
          </p:nvPr>
        </p:nvSpPr>
        <p:spPr>
          <a:xfrm>
            <a:off x="2376446" y="3228340"/>
            <a:ext cx="2096654" cy="4168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2800" b="1" i="0" baseline="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XXXX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7F5483-76D5-3F44-A4DE-4CC774ABFE83}"/>
              </a:ext>
            </a:extLst>
          </p:cNvPr>
          <p:cNvSpPr/>
          <p:nvPr userDrawn="1"/>
        </p:nvSpPr>
        <p:spPr>
          <a:xfrm>
            <a:off x="6862338" y="3081227"/>
            <a:ext cx="2281662" cy="1911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subtitle">
            <a:extLst>
              <a:ext uri="{FF2B5EF4-FFF2-40B4-BE49-F238E27FC236}">
                <a16:creationId xmlns:a16="http://schemas.microsoft.com/office/drawing/2014/main" id="{2788C288-6C14-7E4E-AA68-D844DD814E9D}"/>
              </a:ext>
            </a:extLst>
          </p:cNvPr>
          <p:cNvSpPr>
            <a:spLocks noGrp="1"/>
          </p:cNvSpPr>
          <p:nvPr>
            <p:ph type="body" sz="quarter" idx="33" hasCustomPrompt="1"/>
            <p:custDataLst>
              <p:tags r:id="rId9"/>
            </p:custDataLst>
          </p:nvPr>
        </p:nvSpPr>
        <p:spPr>
          <a:xfrm>
            <a:off x="6963560" y="3743214"/>
            <a:ext cx="2096655" cy="9984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1200" b="0" baseline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40" name="subtitle">
            <a:extLst>
              <a:ext uri="{FF2B5EF4-FFF2-40B4-BE49-F238E27FC236}">
                <a16:creationId xmlns:a16="http://schemas.microsoft.com/office/drawing/2014/main" id="{C49072F7-A278-1048-B740-9B1C10C4DF1A}"/>
              </a:ext>
            </a:extLst>
          </p:cNvPr>
          <p:cNvSpPr>
            <a:spLocks noGrp="1"/>
          </p:cNvSpPr>
          <p:nvPr>
            <p:ph type="body" sz="quarter" idx="34" hasCustomPrompt="1"/>
            <p:custDataLst>
              <p:tags r:id="rId10"/>
            </p:custDataLst>
          </p:nvPr>
        </p:nvSpPr>
        <p:spPr>
          <a:xfrm>
            <a:off x="6963561" y="3229552"/>
            <a:ext cx="2096654" cy="4168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2800" b="1" i="0" baseline="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XXXX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00C8CBD-5364-3C48-945B-4517BD4EC1B2}"/>
              </a:ext>
            </a:extLst>
          </p:cNvPr>
          <p:cNvSpPr/>
          <p:nvPr userDrawn="1"/>
        </p:nvSpPr>
        <p:spPr>
          <a:xfrm>
            <a:off x="-9818" y="4992013"/>
            <a:ext cx="2304866" cy="19115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24E1477E-7DBF-CD46-90C9-E7EBFE0413B0}"/>
              </a:ext>
            </a:extLst>
          </p:cNvPr>
          <p:cNvSpPr>
            <a:spLocks noGrp="1"/>
          </p:cNvSpPr>
          <p:nvPr>
            <p:ph type="body" sz="quarter" idx="37" hasCustomPrompt="1"/>
            <p:custDataLst>
              <p:tags r:id="rId11"/>
            </p:custDataLst>
          </p:nvPr>
        </p:nvSpPr>
        <p:spPr>
          <a:xfrm>
            <a:off x="93982" y="5654000"/>
            <a:ext cx="2096655" cy="9984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12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46" name="subtitle">
            <a:extLst>
              <a:ext uri="{FF2B5EF4-FFF2-40B4-BE49-F238E27FC236}">
                <a16:creationId xmlns:a16="http://schemas.microsoft.com/office/drawing/2014/main" id="{04148DCD-1F81-DD40-9525-5874E6060577}"/>
              </a:ext>
            </a:extLst>
          </p:cNvPr>
          <p:cNvSpPr>
            <a:spLocks noGrp="1"/>
          </p:cNvSpPr>
          <p:nvPr>
            <p:ph type="body" sz="quarter" idx="38" hasCustomPrompt="1"/>
            <p:custDataLst>
              <p:tags r:id="rId12"/>
            </p:custDataLst>
          </p:nvPr>
        </p:nvSpPr>
        <p:spPr>
          <a:xfrm>
            <a:off x="93983" y="5140338"/>
            <a:ext cx="2096654" cy="4168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2800" b="1" i="0" baseline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XXXX</a:t>
            </a:r>
          </a:p>
        </p:txBody>
      </p:sp>
    </p:spTree>
    <p:extLst>
      <p:ext uri="{BB962C8B-B14F-4D97-AF65-F5344CB8AC3E}">
        <p14:creationId xmlns:p14="http://schemas.microsoft.com/office/powerpoint/2010/main" val="1558218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qu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69FEE846-637A-C645-8707-98B7EF09B42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D1A71AC-4BE6-3548-B28E-3EEFD5FBD269}"/>
              </a:ext>
            </a:extLst>
          </p:cNvPr>
          <p:cNvSpPr/>
          <p:nvPr userDrawn="1"/>
        </p:nvSpPr>
        <p:spPr>
          <a:xfrm>
            <a:off x="6853921" y="0"/>
            <a:ext cx="230028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8205EB6-E153-1E47-B12C-DD04ACF76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580" y="350652"/>
            <a:ext cx="4283997" cy="474662"/>
          </a:xfrm>
        </p:spPr>
        <p:txBody>
          <a:bodyPr lIns="0" tIns="0" rIns="0" bIns="0" anchor="t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</a:t>
            </a:r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231E7-B61F-EF41-8896-2EED57A8B78F}"/>
              </a:ext>
            </a:extLst>
          </p:cNvPr>
          <p:cNvSpPr/>
          <p:nvPr userDrawn="1"/>
        </p:nvSpPr>
        <p:spPr>
          <a:xfrm>
            <a:off x="543580" y="0"/>
            <a:ext cx="1265849" cy="135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Picture Placeholder 11">
            <a:extLst>
              <a:ext uri="{FF2B5EF4-FFF2-40B4-BE49-F238E27FC236}">
                <a16:creationId xmlns:a16="http://schemas.microsoft.com/office/drawing/2014/main" id="{974226E7-FE0F-4249-ADDB-ACE0A3FF2B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513" y="4999001"/>
            <a:ext cx="2291215" cy="1858999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2C0320B-8E98-2F49-81BC-F448F1E1AC1D}"/>
              </a:ext>
            </a:extLst>
          </p:cNvPr>
          <p:cNvSpPr/>
          <p:nvPr userDrawn="1"/>
        </p:nvSpPr>
        <p:spPr>
          <a:xfrm>
            <a:off x="2293495" y="4986905"/>
            <a:ext cx="2300288" cy="19115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subtitle">
            <a:extLst>
              <a:ext uri="{FF2B5EF4-FFF2-40B4-BE49-F238E27FC236}">
                <a16:creationId xmlns:a16="http://schemas.microsoft.com/office/drawing/2014/main" id="{CA8D228E-1837-134A-B91D-D97B82570908}"/>
              </a:ext>
            </a:extLst>
          </p:cNvPr>
          <p:cNvSpPr>
            <a:spLocks noGrp="1"/>
          </p:cNvSpPr>
          <p:nvPr>
            <p:ph type="body" sz="quarter" idx="35" hasCustomPrompt="1"/>
            <p:custDataLst>
              <p:tags r:id="rId1"/>
            </p:custDataLst>
          </p:nvPr>
        </p:nvSpPr>
        <p:spPr>
          <a:xfrm>
            <a:off x="2385573" y="5663882"/>
            <a:ext cx="2096655" cy="9984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1200" b="0" baseline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59" name="subtitle">
            <a:extLst>
              <a:ext uri="{FF2B5EF4-FFF2-40B4-BE49-F238E27FC236}">
                <a16:creationId xmlns:a16="http://schemas.microsoft.com/office/drawing/2014/main" id="{5CE8D160-54FF-D247-85A5-598F91333ADC}"/>
              </a:ext>
            </a:extLst>
          </p:cNvPr>
          <p:cNvSpPr>
            <a:spLocks noGrp="1"/>
          </p:cNvSpPr>
          <p:nvPr>
            <p:ph type="body" sz="quarter" idx="36" hasCustomPrompt="1"/>
            <p:custDataLst>
              <p:tags r:id="rId2"/>
            </p:custDataLst>
          </p:nvPr>
        </p:nvSpPr>
        <p:spPr>
          <a:xfrm>
            <a:off x="2385574" y="5150220"/>
            <a:ext cx="2096654" cy="4168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2800" b="1" i="0" baseline="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XXXX</a:t>
            </a:r>
          </a:p>
        </p:txBody>
      </p:sp>
      <p:sp>
        <p:nvSpPr>
          <p:cNvPr id="60" name="Picture Placeholder 11">
            <a:extLst>
              <a:ext uri="{FF2B5EF4-FFF2-40B4-BE49-F238E27FC236}">
                <a16:creationId xmlns:a16="http://schemas.microsoft.com/office/drawing/2014/main" id="{A0B94B98-520E-C547-829D-3E81A924638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34" y="1182877"/>
            <a:ext cx="2288068" cy="190023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4E9AE9A5-E9B0-8041-A18C-04CCC7C8758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95296" y="1171575"/>
            <a:ext cx="2254832" cy="191154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0AA21E4-4C42-0741-A056-ABE30FADD897}"/>
              </a:ext>
            </a:extLst>
          </p:cNvPr>
          <p:cNvSpPr/>
          <p:nvPr userDrawn="1"/>
        </p:nvSpPr>
        <p:spPr>
          <a:xfrm>
            <a:off x="2293495" y="1171575"/>
            <a:ext cx="2300288" cy="19115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subtitle">
            <a:extLst>
              <a:ext uri="{FF2B5EF4-FFF2-40B4-BE49-F238E27FC236}">
                <a16:creationId xmlns:a16="http://schemas.microsoft.com/office/drawing/2014/main" id="{C9E3DCC2-53F2-3541-B5B7-D37153BB7D5F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3"/>
            </p:custDataLst>
          </p:nvPr>
        </p:nvSpPr>
        <p:spPr>
          <a:xfrm>
            <a:off x="2385573" y="1833562"/>
            <a:ext cx="2096655" cy="9984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1200" b="0" baseline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49C4BBD-70E3-5140-8BB4-7176561F7385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2385574" y="1319900"/>
            <a:ext cx="2096654" cy="4168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2800" b="1" i="0" baseline="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XXXX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334CBAA-A6AD-9443-AC19-1889DFA19F73}"/>
              </a:ext>
            </a:extLst>
          </p:cNvPr>
          <p:cNvSpPr/>
          <p:nvPr userDrawn="1"/>
        </p:nvSpPr>
        <p:spPr>
          <a:xfrm>
            <a:off x="0" y="3080015"/>
            <a:ext cx="2300288" cy="191154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subtitle">
            <a:extLst>
              <a:ext uri="{FF2B5EF4-FFF2-40B4-BE49-F238E27FC236}">
                <a16:creationId xmlns:a16="http://schemas.microsoft.com/office/drawing/2014/main" id="{29A8F289-A2C5-7A41-A9E5-6AE9A3AD8C69}"/>
              </a:ext>
            </a:extLst>
          </p:cNvPr>
          <p:cNvSpPr>
            <a:spLocks noGrp="1"/>
          </p:cNvSpPr>
          <p:nvPr>
            <p:ph type="body" sz="quarter" idx="31" hasCustomPrompt="1"/>
            <p:custDataLst>
              <p:tags r:id="rId5"/>
            </p:custDataLst>
          </p:nvPr>
        </p:nvSpPr>
        <p:spPr>
          <a:xfrm>
            <a:off x="92078" y="3742002"/>
            <a:ext cx="2096655" cy="9984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12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67" name="subtitle">
            <a:extLst>
              <a:ext uri="{FF2B5EF4-FFF2-40B4-BE49-F238E27FC236}">
                <a16:creationId xmlns:a16="http://schemas.microsoft.com/office/drawing/2014/main" id="{CE781682-0A55-2B4E-80BB-F4181AC605D5}"/>
              </a:ext>
            </a:extLst>
          </p:cNvPr>
          <p:cNvSpPr>
            <a:spLocks noGrp="1"/>
          </p:cNvSpPr>
          <p:nvPr>
            <p:ph type="body" sz="quarter" idx="32" hasCustomPrompt="1"/>
            <p:custDataLst>
              <p:tags r:id="rId6"/>
            </p:custDataLst>
          </p:nvPr>
        </p:nvSpPr>
        <p:spPr>
          <a:xfrm>
            <a:off x="92079" y="3228340"/>
            <a:ext cx="2096654" cy="4168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2800" b="1" i="0" baseline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XXXX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63FED81-9F24-F54C-9792-129D42C8EDBC}"/>
              </a:ext>
            </a:extLst>
          </p:cNvPr>
          <p:cNvSpPr/>
          <p:nvPr userDrawn="1"/>
        </p:nvSpPr>
        <p:spPr>
          <a:xfrm>
            <a:off x="4587115" y="3081227"/>
            <a:ext cx="2268440" cy="191154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subtitle">
            <a:extLst>
              <a:ext uri="{FF2B5EF4-FFF2-40B4-BE49-F238E27FC236}">
                <a16:creationId xmlns:a16="http://schemas.microsoft.com/office/drawing/2014/main" id="{5B5FEEDE-B65E-7545-915C-A2C94A4731F8}"/>
              </a:ext>
            </a:extLst>
          </p:cNvPr>
          <p:cNvSpPr>
            <a:spLocks noGrp="1"/>
          </p:cNvSpPr>
          <p:nvPr>
            <p:ph type="body" sz="quarter" idx="33" hasCustomPrompt="1"/>
            <p:custDataLst>
              <p:tags r:id="rId7"/>
            </p:custDataLst>
          </p:nvPr>
        </p:nvSpPr>
        <p:spPr>
          <a:xfrm>
            <a:off x="4679193" y="3743214"/>
            <a:ext cx="2096655" cy="9984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12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71" name="subtitle">
            <a:extLst>
              <a:ext uri="{FF2B5EF4-FFF2-40B4-BE49-F238E27FC236}">
                <a16:creationId xmlns:a16="http://schemas.microsoft.com/office/drawing/2014/main" id="{80A3ECA1-DDA5-8A48-8E31-6155A1F50E80}"/>
              </a:ext>
            </a:extLst>
          </p:cNvPr>
          <p:cNvSpPr>
            <a:spLocks noGrp="1"/>
          </p:cNvSpPr>
          <p:nvPr>
            <p:ph type="body" sz="quarter" idx="34" hasCustomPrompt="1"/>
            <p:custDataLst>
              <p:tags r:id="rId8"/>
            </p:custDataLst>
          </p:nvPr>
        </p:nvSpPr>
        <p:spPr>
          <a:xfrm>
            <a:off x="4679194" y="3229552"/>
            <a:ext cx="2096654" cy="4168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2800" b="1" i="0" baseline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XXXX</a:t>
            </a:r>
          </a:p>
        </p:txBody>
      </p:sp>
      <p:sp>
        <p:nvSpPr>
          <p:cNvPr id="73" name="Picture Placeholder 11">
            <a:extLst>
              <a:ext uri="{FF2B5EF4-FFF2-40B4-BE49-F238E27FC236}">
                <a16:creationId xmlns:a16="http://schemas.microsoft.com/office/drawing/2014/main" id="{5FFA6804-0BBC-1946-AD6A-2E86E456030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595296" y="4988395"/>
            <a:ext cx="2253319" cy="190023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74" name="Picture Placeholder 11">
            <a:extLst>
              <a:ext uri="{FF2B5EF4-FFF2-40B4-BE49-F238E27FC236}">
                <a16:creationId xmlns:a16="http://schemas.microsoft.com/office/drawing/2014/main" id="{480F97E2-0878-0947-A8A0-FA220AF14025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298670" y="3087749"/>
            <a:ext cx="2291320" cy="190023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754726F0-92F6-4A21-B9CF-DE211AC9462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15135" y="6435239"/>
            <a:ext cx="1470576" cy="2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02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q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8205EB6-E153-1E47-B12C-DD04ACF76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580" y="319676"/>
            <a:ext cx="4283997" cy="474662"/>
          </a:xfrm>
        </p:spPr>
        <p:txBody>
          <a:bodyPr lIns="0" tIns="0" rIns="0" bIns="0" anchor="t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</a:t>
            </a:r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231E7-B61F-EF41-8896-2EED57A8B78F}"/>
              </a:ext>
            </a:extLst>
          </p:cNvPr>
          <p:cNvSpPr/>
          <p:nvPr userDrawn="1"/>
        </p:nvSpPr>
        <p:spPr>
          <a:xfrm>
            <a:off x="543580" y="-8752"/>
            <a:ext cx="1265849" cy="135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Rounded Rectangle 165">
            <a:extLst>
              <a:ext uri="{FF2B5EF4-FFF2-40B4-BE49-F238E27FC236}">
                <a16:creationId xmlns:a16="http://schemas.microsoft.com/office/drawing/2014/main" id="{A55B22D1-567D-464A-A89B-ED239B6713E9}"/>
              </a:ext>
            </a:extLst>
          </p:cNvPr>
          <p:cNvSpPr/>
          <p:nvPr userDrawn="1"/>
        </p:nvSpPr>
        <p:spPr>
          <a:xfrm rot="16200000">
            <a:off x="1623067" y="-662933"/>
            <a:ext cx="5897865" cy="9144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096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2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98092-8CDD-CD41-845A-4EE3783DB3EF}"/>
              </a:ext>
            </a:extLst>
          </p:cNvPr>
          <p:cNvSpPr txBox="1">
            <a:spLocks/>
          </p:cNvSpPr>
          <p:nvPr userDrawn="1"/>
        </p:nvSpPr>
        <p:spPr>
          <a:xfrm>
            <a:off x="3543300" y="64706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9pPr>
          </a:lstStyle>
          <a:p>
            <a:fld id="{07B42E27-504B-4156-97BC-131612EA2471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0EA97735-2498-4165-ACB6-4FA648D8BA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5135" y="6435239"/>
            <a:ext cx="1470576" cy="2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94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660554B-C9AA-374A-9E3F-1116B5CF52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0A0F8E24-29B1-6D4F-85A0-50A7FECA24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2702" y="1701948"/>
            <a:ext cx="6372664" cy="3066756"/>
          </a:xfrm>
        </p:spPr>
        <p:txBody>
          <a:bodyPr lIns="0" tIns="0" rIns="0" bIns="0" anchor="ctr"/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CITATION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732FBD0F-9BEE-1A4C-8DA1-78F3ED941F07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3458701" y="5041295"/>
            <a:ext cx="4050023" cy="2973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en-US" sz="1200" b="0" baseline="0" dirty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PRÉNOM NOM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9B09328-BA6F-AB48-8A2F-7889895774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B42E27-504B-4156-97BC-131612EA247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AC34A96C-413D-4CA4-AB2D-F36A1CFCAC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5135" y="6434139"/>
            <a:ext cx="1472400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4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6D23175A-D0AA-5B44-8BCA-A1E8AC5ECD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CA3C5E7-8F20-A745-BEDD-2191F49AE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374" y="1142094"/>
            <a:ext cx="5733614" cy="1095506"/>
          </a:xfrm>
        </p:spPr>
        <p:txBody>
          <a:bodyPr lIns="0" tIns="0" rIns="0" bIns="0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B2A549-E30B-3B40-A33D-4B35D36B7F9B}"/>
              </a:ext>
            </a:extLst>
          </p:cNvPr>
          <p:cNvSpPr/>
          <p:nvPr userDrawn="1"/>
        </p:nvSpPr>
        <p:spPr>
          <a:xfrm rot="16200000">
            <a:off x="-918298" y="3806102"/>
            <a:ext cx="3970196" cy="213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509FCB-766B-354D-9E6D-C66A9A3AA51A}"/>
              </a:ext>
            </a:extLst>
          </p:cNvPr>
          <p:cNvSpPr/>
          <p:nvPr userDrawn="1"/>
        </p:nvSpPr>
        <p:spPr>
          <a:xfrm>
            <a:off x="5023162" y="2931050"/>
            <a:ext cx="1265849" cy="13510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45216C1-7D64-D648-BDE3-083F5E51A35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880374" y="3302720"/>
            <a:ext cx="4283997" cy="11796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0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CHAPITRE 1</a:t>
            </a:r>
          </a:p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CHAPITRE 2</a:t>
            </a:r>
          </a:p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CHAPITRE 3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42896CF-F728-6540-989E-AB3FA98EA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1088" y="365126"/>
            <a:ext cx="2133600" cy="612774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0622EA-D092-7546-854D-85058E10CCCB}"/>
              </a:ext>
            </a:extLst>
          </p:cNvPr>
          <p:cNvSpPr/>
          <p:nvPr userDrawn="1"/>
        </p:nvSpPr>
        <p:spPr>
          <a:xfrm>
            <a:off x="1921920" y="838701"/>
            <a:ext cx="1265849" cy="135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D3A50B2-E5E7-814C-AEB8-D8375B9E1EB0}"/>
              </a:ext>
            </a:extLst>
          </p:cNvPr>
          <p:cNvSpPr txBox="1">
            <a:spLocks/>
          </p:cNvSpPr>
          <p:nvPr userDrawn="1"/>
        </p:nvSpPr>
        <p:spPr>
          <a:xfrm>
            <a:off x="3543300" y="64706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9pPr>
          </a:lstStyle>
          <a:p>
            <a:fld id="{07B42E27-504B-4156-97BC-131612EA247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BEBBA73F-EE3B-4306-9175-AA72D96E50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5135" y="6434139"/>
            <a:ext cx="1472400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48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4-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B8A280E-B61C-89F3-1AC4-22082A44D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BA0B7C7-4B3D-D7FF-227F-BED3B0FA9F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874" y="365126"/>
            <a:ext cx="7886700" cy="458591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A2C095-6BDA-4C88-98D8-06DB6D1B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en-US" dirty="0">
                <a:solidFill>
                  <a:srgbClr val="6FA94A"/>
                </a:solidFill>
              </a:rPr>
              <a:t>COPYRIGHT© MECACHROME GROUP ALL RIGHTS RESERVED.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BFFEA3-B93F-DF1D-185E-8F2B34AE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020E-D453-4DCB-A81C-E8B6296AE71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96005D5E-3FD7-0FB6-8009-845C7C5F6F6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39874" y="872306"/>
            <a:ext cx="4956377" cy="261249"/>
          </a:xfrm>
        </p:spPr>
        <p:txBody>
          <a:bodyPr>
            <a:normAutofit/>
          </a:bodyPr>
          <a:lstStyle>
            <a:lvl1pPr marL="0" indent="0" algn="l">
              <a:buNone/>
              <a:defRPr sz="1050" i="1">
                <a:solidFill>
                  <a:srgbClr val="64A03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615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8205EB6-E153-1E47-B12C-DD04ACF76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580" y="350652"/>
            <a:ext cx="4283997" cy="474662"/>
          </a:xfrm>
        </p:spPr>
        <p:txBody>
          <a:bodyPr lIns="0" tIns="0" rIns="0" bIns="0" anchor="t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</a:t>
            </a:r>
            <a:endParaRPr lang="de-DE" dirty="0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527D2F7-ABFB-A24E-91F7-70EBCEE9D6B4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543580" y="1018639"/>
            <a:ext cx="4283997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000" b="0" baseline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SOUS TITRE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4492EFA1-AA4B-5A42-824B-3970E88707B3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543580" y="1959047"/>
            <a:ext cx="7865314" cy="41548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0" baseline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7175" lvl="0" indent="-257175" defTabSz="844083" latinLnBrk="0">
              <a:spcBef>
                <a:spcPct val="20000"/>
              </a:spcBef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67ED697-CD05-2F40-BF58-A53D12C250C1}"/>
              </a:ext>
            </a:extLst>
          </p:cNvPr>
          <p:cNvSpPr txBox="1">
            <a:spLocks/>
          </p:cNvSpPr>
          <p:nvPr userDrawn="1"/>
        </p:nvSpPr>
        <p:spPr>
          <a:xfrm>
            <a:off x="3543300" y="64706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9pPr>
          </a:lstStyle>
          <a:p>
            <a:fld id="{07B42E27-504B-4156-97BC-131612EA247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5512F6-674E-D746-97E1-698E40F8EAC7}"/>
              </a:ext>
            </a:extLst>
          </p:cNvPr>
          <p:cNvSpPr/>
          <p:nvPr userDrawn="1"/>
        </p:nvSpPr>
        <p:spPr>
          <a:xfrm>
            <a:off x="543580" y="0"/>
            <a:ext cx="1265849" cy="135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4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69FEE846-637A-C645-8707-98B7EF09B4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68205EB6-E153-1E47-B12C-DD04ACF76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580" y="350652"/>
            <a:ext cx="4283997" cy="474662"/>
          </a:xfrm>
        </p:spPr>
        <p:txBody>
          <a:bodyPr lIns="0" tIns="0" rIns="0" bIns="0" anchor="t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</a:t>
            </a:r>
            <a:endParaRPr lang="de-DE" dirty="0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527D2F7-ABFB-A24E-91F7-70EBCEE9D6B4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543580" y="1018639"/>
            <a:ext cx="4283997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0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SOUS TITRE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4492EFA1-AA4B-5A42-824B-3970E88707B3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543580" y="1959047"/>
            <a:ext cx="7865314" cy="41548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7175" lvl="0" indent="-257175" defTabSz="844083" latinLnBrk="0">
              <a:spcBef>
                <a:spcPct val="20000"/>
              </a:spcBef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67ED697-CD05-2F40-BF58-A53D12C250C1}"/>
              </a:ext>
            </a:extLst>
          </p:cNvPr>
          <p:cNvSpPr txBox="1">
            <a:spLocks/>
          </p:cNvSpPr>
          <p:nvPr userDrawn="1"/>
        </p:nvSpPr>
        <p:spPr>
          <a:xfrm>
            <a:off x="3543300" y="64706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9pPr>
          </a:lstStyle>
          <a:p>
            <a:fld id="{07B42E27-504B-4156-97BC-131612EA247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5512F6-674E-D746-97E1-698E40F8EAC7}"/>
              </a:ext>
            </a:extLst>
          </p:cNvPr>
          <p:cNvSpPr/>
          <p:nvPr userDrawn="1"/>
        </p:nvSpPr>
        <p:spPr>
          <a:xfrm>
            <a:off x="543580" y="0"/>
            <a:ext cx="1265849" cy="135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9EE9D309-3EC8-4AAE-A482-7F39FBAC65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15135" y="6434139"/>
            <a:ext cx="1472400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4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962DFDD-D1BF-D642-8D67-F5313DF9179D}"/>
              </a:ext>
            </a:extLst>
          </p:cNvPr>
          <p:cNvSpPr/>
          <p:nvPr userDrawn="1"/>
        </p:nvSpPr>
        <p:spPr>
          <a:xfrm rot="16200000">
            <a:off x="3428998" y="1142996"/>
            <a:ext cx="6858006" cy="457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8205EB6-E153-1E47-B12C-DD04ACF76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580" y="924380"/>
            <a:ext cx="8419445" cy="474662"/>
          </a:xfrm>
        </p:spPr>
        <p:txBody>
          <a:bodyPr lIns="0" tIns="0" rIns="0" bIns="0" anchor="t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</a:t>
            </a:r>
            <a:endParaRPr lang="de-DE" dirty="0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527D2F7-ABFB-A24E-91F7-70EBCEE9D6B4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543580" y="230827"/>
            <a:ext cx="4283997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000" b="0" baseline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SOUS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231E7-B61F-EF41-8896-2EED57A8B78F}"/>
              </a:ext>
            </a:extLst>
          </p:cNvPr>
          <p:cNvSpPr/>
          <p:nvPr userDrawn="1"/>
        </p:nvSpPr>
        <p:spPr>
          <a:xfrm>
            <a:off x="543580" y="595952"/>
            <a:ext cx="1265849" cy="135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4492EFA1-AA4B-5A42-824B-3970E88707B3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543581" y="2749881"/>
            <a:ext cx="2948920" cy="28194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600" b="0" baseline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67ED697-CD05-2F40-BF58-A53D12C250C1}"/>
              </a:ext>
            </a:extLst>
          </p:cNvPr>
          <p:cNvSpPr txBox="1">
            <a:spLocks/>
          </p:cNvSpPr>
          <p:nvPr userDrawn="1"/>
        </p:nvSpPr>
        <p:spPr>
          <a:xfrm>
            <a:off x="3543300" y="64706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9pPr>
          </a:lstStyle>
          <a:p>
            <a:fld id="{07B42E27-504B-4156-97BC-131612EA2471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A15F6EDB-D0DA-431C-AF14-D347B05FDD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5135" y="6435239"/>
            <a:ext cx="1470576" cy="2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6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3FED8C-FC74-6841-BD4A-6A3E30EEE9EC}"/>
              </a:ext>
            </a:extLst>
          </p:cNvPr>
          <p:cNvSpPr/>
          <p:nvPr userDrawn="1"/>
        </p:nvSpPr>
        <p:spPr>
          <a:xfrm rot="16200000">
            <a:off x="-1143002" y="1143003"/>
            <a:ext cx="6858006" cy="457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8205EB6-E153-1E47-B12C-DD04ACF76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580" y="924380"/>
            <a:ext cx="8600420" cy="474662"/>
          </a:xfrm>
        </p:spPr>
        <p:txBody>
          <a:bodyPr lIns="0" tIns="0" rIns="0" bIns="0" anchor="t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</a:t>
            </a:r>
            <a:endParaRPr lang="de-DE" dirty="0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527D2F7-ABFB-A24E-91F7-70EBCEE9D6B4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543580" y="230827"/>
            <a:ext cx="4283997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000" b="0" baseline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SOUS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231E7-B61F-EF41-8896-2EED57A8B78F}"/>
              </a:ext>
            </a:extLst>
          </p:cNvPr>
          <p:cNvSpPr/>
          <p:nvPr userDrawn="1"/>
        </p:nvSpPr>
        <p:spPr>
          <a:xfrm>
            <a:off x="543580" y="595952"/>
            <a:ext cx="1265849" cy="135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4492EFA1-AA4B-5A42-824B-3970E88707B3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543581" y="2749881"/>
            <a:ext cx="2948920" cy="28194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600" b="0" baseline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67ED697-CD05-2F40-BF58-A53D12C250C1}"/>
              </a:ext>
            </a:extLst>
          </p:cNvPr>
          <p:cNvSpPr txBox="1">
            <a:spLocks/>
          </p:cNvSpPr>
          <p:nvPr userDrawn="1"/>
        </p:nvSpPr>
        <p:spPr>
          <a:xfrm>
            <a:off x="3543300" y="64706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9pPr>
          </a:lstStyle>
          <a:p>
            <a:fld id="{07B42E27-504B-4156-97BC-131612EA2471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7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e / 1 Im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8205EB6-E153-1E47-B12C-DD04ACF76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580" y="924380"/>
            <a:ext cx="4283997" cy="474662"/>
          </a:xfrm>
        </p:spPr>
        <p:txBody>
          <a:bodyPr lIns="0" tIns="0" rIns="0" bIns="0" anchor="t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</a:t>
            </a:r>
            <a:endParaRPr lang="de-DE" dirty="0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527D2F7-ABFB-A24E-91F7-70EBCEE9D6B4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543580" y="230827"/>
            <a:ext cx="4283997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000" b="0" baseline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SOUS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231E7-B61F-EF41-8896-2EED57A8B78F}"/>
              </a:ext>
            </a:extLst>
          </p:cNvPr>
          <p:cNvSpPr/>
          <p:nvPr userDrawn="1"/>
        </p:nvSpPr>
        <p:spPr>
          <a:xfrm>
            <a:off x="543580" y="595952"/>
            <a:ext cx="1265849" cy="135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4492EFA1-AA4B-5A42-824B-3970E88707B3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543581" y="2749881"/>
            <a:ext cx="2948920" cy="28194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600" b="0" baseline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94C4F8D-3E7E-AB44-B821-D0D31DACC9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22876" y="813667"/>
            <a:ext cx="3465524" cy="5206134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67ED697-CD05-2F40-BF58-A53D12C250C1}"/>
              </a:ext>
            </a:extLst>
          </p:cNvPr>
          <p:cNvSpPr txBox="1">
            <a:spLocks/>
          </p:cNvSpPr>
          <p:nvPr userDrawn="1"/>
        </p:nvSpPr>
        <p:spPr>
          <a:xfrm>
            <a:off x="3543300" y="64706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9pPr>
          </a:lstStyle>
          <a:p>
            <a:fld id="{07B42E27-504B-4156-97BC-131612EA2471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4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 / 1 Text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69FEE846-637A-C645-8707-98B7EF09B4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68205EB6-E153-1E47-B12C-DD04ACF76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580" y="350652"/>
            <a:ext cx="4283997" cy="474662"/>
          </a:xfrm>
        </p:spPr>
        <p:txBody>
          <a:bodyPr lIns="0" tIns="0" rIns="0" bIns="0" anchor="t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</a:t>
            </a:r>
            <a:endParaRPr lang="de-DE" dirty="0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527D2F7-ABFB-A24E-91F7-70EBCEE9D6B4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543580" y="1018639"/>
            <a:ext cx="4283997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0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SOUS TITRE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4492EFA1-AA4B-5A42-824B-3970E88707B3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543581" y="2749881"/>
            <a:ext cx="2948920" cy="28194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600" b="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94C4F8D-3E7E-AB44-B821-D0D31DACC9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22876" y="813667"/>
            <a:ext cx="3465524" cy="5206134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67ED697-CD05-2F40-BF58-A53D12C250C1}"/>
              </a:ext>
            </a:extLst>
          </p:cNvPr>
          <p:cNvSpPr txBox="1">
            <a:spLocks/>
          </p:cNvSpPr>
          <p:nvPr userDrawn="1"/>
        </p:nvSpPr>
        <p:spPr>
          <a:xfrm>
            <a:off x="3543300" y="64706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9pPr>
          </a:lstStyle>
          <a:p>
            <a:fld id="{07B42E27-504B-4156-97BC-131612EA247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5512F6-674E-D746-97E1-698E40F8EAC7}"/>
              </a:ext>
            </a:extLst>
          </p:cNvPr>
          <p:cNvSpPr/>
          <p:nvPr userDrawn="1"/>
        </p:nvSpPr>
        <p:spPr>
          <a:xfrm>
            <a:off x="543580" y="0"/>
            <a:ext cx="1265849" cy="135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3F28839E-9465-40DE-B0B1-35961A0407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15135" y="6434139"/>
            <a:ext cx="1472400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1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 / 1 Texte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69FEE846-637A-C645-8707-98B7EF09B4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6514FD-F09E-E049-ACCD-D966F5995B88}"/>
              </a:ext>
            </a:extLst>
          </p:cNvPr>
          <p:cNvSpPr/>
          <p:nvPr userDrawn="1"/>
        </p:nvSpPr>
        <p:spPr>
          <a:xfrm rot="16200000">
            <a:off x="1652322" y="-633681"/>
            <a:ext cx="5839361" cy="9144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8205EB6-E153-1E47-B12C-DD04ACF76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580" y="350652"/>
            <a:ext cx="4283997" cy="474662"/>
          </a:xfrm>
        </p:spPr>
        <p:txBody>
          <a:bodyPr lIns="0" tIns="0" rIns="0" bIns="0" anchor="t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</a:t>
            </a:r>
            <a:endParaRPr lang="de-DE" dirty="0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527D2F7-ABFB-A24E-91F7-70EBCEE9D6B4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543580" y="1018639"/>
            <a:ext cx="4283997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000" b="0" baseline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/>
              <a:t>SOUS TITRE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4492EFA1-AA4B-5A42-824B-3970E88707B3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543581" y="2749881"/>
            <a:ext cx="2948920" cy="28194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600" b="0" baseline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lvl="0" indent="0" defTabSz="844083" latinLnBrk="0">
              <a:spcBef>
                <a:spcPct val="20000"/>
              </a:spcBef>
              <a:buFontTx/>
              <a:buNone/>
            </a:pP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94C4F8D-3E7E-AB44-B821-D0D31DACC9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22876" y="813667"/>
            <a:ext cx="3465524" cy="5206134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67ED697-CD05-2F40-BF58-A53D12C250C1}"/>
              </a:ext>
            </a:extLst>
          </p:cNvPr>
          <p:cNvSpPr txBox="1">
            <a:spLocks/>
          </p:cNvSpPr>
          <p:nvPr userDrawn="1"/>
        </p:nvSpPr>
        <p:spPr>
          <a:xfrm>
            <a:off x="3543300" y="64706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9pPr>
          </a:lstStyle>
          <a:p>
            <a:fld id="{07B42E27-504B-4156-97BC-131612EA2471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4B5344-0E3C-C64A-8DA9-BB6E81DB670B}"/>
              </a:ext>
            </a:extLst>
          </p:cNvPr>
          <p:cNvSpPr/>
          <p:nvPr userDrawn="1"/>
        </p:nvSpPr>
        <p:spPr>
          <a:xfrm>
            <a:off x="543580" y="0"/>
            <a:ext cx="1265849" cy="135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A9E63D64-7F4D-4EC1-B8DF-4BA45F6FCE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15135" y="6435239"/>
            <a:ext cx="1470576" cy="2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C690F1-9B58-C744-BDEF-5BAA02745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4889E9-212E-8D42-9969-48D360D62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C80A9D-4EC8-314E-92BC-9136CC06C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4706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07B42E27-504B-4156-97BC-131612EA247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4F2FBB90-5308-445F-A3DD-D55658FFAC7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515135" y="6435239"/>
            <a:ext cx="1470576" cy="2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8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819" r:id="rId3"/>
    <p:sldLayoutId id="2147483818" r:id="rId4"/>
    <p:sldLayoutId id="2147483764" r:id="rId5"/>
    <p:sldLayoutId id="2147483765" r:id="rId6"/>
    <p:sldLayoutId id="2147483786" r:id="rId7"/>
    <p:sldLayoutId id="2147483759" r:id="rId8"/>
    <p:sldLayoutId id="2147483766" r:id="rId9"/>
    <p:sldLayoutId id="2147483776" r:id="rId10"/>
    <p:sldLayoutId id="2147483757" r:id="rId11"/>
    <p:sldLayoutId id="2147483781" r:id="rId12"/>
    <p:sldLayoutId id="2147483785" r:id="rId13"/>
    <p:sldLayoutId id="2147483755" r:id="rId14"/>
    <p:sldLayoutId id="2147483816" r:id="rId15"/>
    <p:sldLayoutId id="2147483758" r:id="rId16"/>
    <p:sldLayoutId id="2147483763" r:id="rId17"/>
    <p:sldLayoutId id="2147483761" r:id="rId18"/>
    <p:sldLayoutId id="2147483796" r:id="rId19"/>
    <p:sldLayoutId id="2147483826" r:id="rId20"/>
  </p:sldLayoutIdLst>
  <p:hf hdr="0" ftr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b="1" i="0" kern="1200">
          <a:solidFill>
            <a:schemeClr val="tx1"/>
          </a:solidFill>
          <a:latin typeface="Arial Black" panose="020B0604020202020204" pitchFamily="34" charset="0"/>
          <a:ea typeface="ヒラギノ角ゴ Pro W3" charset="0"/>
          <a:cs typeface="Arial Black" panose="020B0604020202020204" pitchFamily="34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0" indent="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20556383-9B39-C993-3865-517FF0ED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F20B2F-B040-88E5-D987-EA6747C8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6FA94A"/>
                </a:solidFill>
              </a:rPr>
              <a:t>COPYRIGHT© MECACHROME GROUP ALL RIGHTS RESERVED.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B98124-CC94-EAFA-66FE-902943DB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020E-D453-4DCB-A81C-E8B6296AE717}" type="slidenum">
              <a:rPr lang="fr-FR" smtClean="0"/>
              <a:t>1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5E6A3A0-6D45-1D9D-88AB-4364DEBDF57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451C5F-FD60-8ED7-4992-5DBAFC2719AE}"/>
              </a:ext>
            </a:extLst>
          </p:cNvPr>
          <p:cNvSpPr/>
          <p:nvPr/>
        </p:nvSpPr>
        <p:spPr>
          <a:xfrm>
            <a:off x="7698130" y="74815"/>
            <a:ext cx="1330425" cy="6203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Picture 11" descr="CCornille portrait 2.jpg">
            <a:extLst>
              <a:ext uri="{FF2B5EF4-FFF2-40B4-BE49-F238E27FC236}">
                <a16:creationId xmlns:a16="http://schemas.microsoft.com/office/drawing/2014/main" id="{8ADF5413-CE63-9F70-8162-65447FADB3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5008" y="939689"/>
            <a:ext cx="1040480" cy="1172065"/>
          </a:xfrm>
          <a:prstGeom prst="roundRect">
            <a:avLst>
              <a:gd name="adj" fmla="val 0"/>
            </a:avLst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AC1232-2F42-2672-B366-D30EACF352CC}"/>
              </a:ext>
            </a:extLst>
          </p:cNvPr>
          <p:cNvSpPr/>
          <p:nvPr/>
        </p:nvSpPr>
        <p:spPr>
          <a:xfrm>
            <a:off x="7757359" y="2266586"/>
            <a:ext cx="122136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>
                <a:cs typeface="Arial" pitchFamily="34" charset="0"/>
              </a:rPr>
              <a:t>President</a:t>
            </a:r>
          </a:p>
          <a:p>
            <a:pPr algn="ctr"/>
            <a:r>
              <a:rPr lang="en-US" sz="1200" b="1" dirty="0">
                <a:cs typeface="Arial" pitchFamily="34" charset="0"/>
              </a:rPr>
              <a:t>&amp; CEO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D9DE4-C57C-B589-6995-E6935EDCF436}"/>
              </a:ext>
            </a:extLst>
          </p:cNvPr>
          <p:cNvSpPr/>
          <p:nvPr/>
        </p:nvSpPr>
        <p:spPr>
          <a:xfrm>
            <a:off x="7873502" y="2758640"/>
            <a:ext cx="104048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00" dirty="0">
                <a:cs typeface="Arial" pitchFamily="34" charset="0"/>
              </a:rPr>
              <a:t>Christian </a:t>
            </a:r>
            <a:r>
              <a:rPr lang="en-US" sz="1000" dirty="0" err="1">
                <a:cs typeface="Arial" pitchFamily="34" charset="0"/>
              </a:rPr>
              <a:t>Cornille</a:t>
            </a:r>
            <a:endParaRPr lang="en-CA" sz="1000" dirty="0">
              <a:cs typeface="Arial" pitchFamily="34" charset="0"/>
            </a:endParaRPr>
          </a:p>
        </p:txBody>
      </p:sp>
      <p:pic>
        <p:nvPicPr>
          <p:cNvPr id="14" name="Image 13" descr="Une image contenant Visage humain, personne, habits, sourire&#10;&#10;Description générée automatiquement">
            <a:extLst>
              <a:ext uri="{FF2B5EF4-FFF2-40B4-BE49-F238E27FC236}">
                <a16:creationId xmlns:a16="http://schemas.microsoft.com/office/drawing/2014/main" id="{33F04873-DF43-DEE5-812E-6FE5EBCCB9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1" t="24950" r="37521" b="31899"/>
          <a:stretch/>
        </p:blipFill>
        <p:spPr>
          <a:xfrm rot="5400000">
            <a:off x="7782122" y="3790013"/>
            <a:ext cx="1160373" cy="1034601"/>
          </a:xfrm>
          <a:prstGeom prst="roundRect">
            <a:avLst>
              <a:gd name="adj" fmla="val 0"/>
            </a:avLst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D57D737-0FCE-EEF7-9C3A-CAD053E6506D}"/>
              </a:ext>
            </a:extLst>
          </p:cNvPr>
          <p:cNvSpPr/>
          <p:nvPr/>
        </p:nvSpPr>
        <p:spPr>
          <a:xfrm>
            <a:off x="7783062" y="5132945"/>
            <a:ext cx="122136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>
                <a:cs typeface="Arial" pitchFamily="34" charset="0"/>
              </a:rPr>
              <a:t>Procurement</a:t>
            </a:r>
          </a:p>
          <a:p>
            <a:pPr algn="ctr"/>
            <a:r>
              <a:rPr lang="en-US" sz="1200" b="1" dirty="0">
                <a:cs typeface="Arial" pitchFamily="34" charset="0"/>
              </a:rPr>
              <a:t>VP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AE96CF-0F30-FCA9-3BA1-9D30079D7AD0}"/>
              </a:ext>
            </a:extLst>
          </p:cNvPr>
          <p:cNvSpPr/>
          <p:nvPr/>
        </p:nvSpPr>
        <p:spPr>
          <a:xfrm>
            <a:off x="7901400" y="5625155"/>
            <a:ext cx="110242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00" dirty="0">
                <a:cs typeface="Arial" pitchFamily="34" charset="0"/>
              </a:rPr>
              <a:t>Alnour </a:t>
            </a:r>
            <a:r>
              <a:rPr lang="en-US" sz="1000" dirty="0" err="1">
                <a:cs typeface="Arial" pitchFamily="34" charset="0"/>
              </a:rPr>
              <a:t>Monnerat</a:t>
            </a:r>
            <a:endParaRPr lang="en-US" sz="1000" dirty="0">
              <a:cs typeface="Arial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8349D75-9E3C-1005-D70C-BC0505279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66" y="335812"/>
            <a:ext cx="4944285" cy="536494"/>
          </a:xfrm>
          <a:prstGeom prst="rect">
            <a:avLst/>
          </a:prstGeom>
        </p:spPr>
      </p:pic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42E68C67-C3AD-0A57-01B4-7E2BABF88C62}"/>
              </a:ext>
            </a:extLst>
          </p:cNvPr>
          <p:cNvSpPr txBox="1">
            <a:spLocks/>
          </p:cNvSpPr>
          <p:nvPr/>
        </p:nvSpPr>
        <p:spPr>
          <a:xfrm>
            <a:off x="1148542" y="1182144"/>
            <a:ext cx="6344900" cy="24893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1600" b="0" kern="1200" baseline="0" dirty="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The Procurement policy aligns with supporting the Group's ambitions. It is structured around three major focus areas: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Supporting the Group in its transformation and in the implementation of a unique industrial system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through the establishment of a panel of External Suppliers that meet the current and future needs of the Group.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Contributing to the significant improvement of the profitability of our activities and ensuring a high level of service quality for our Clients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by developing privileged, sustainable, and balanced relationships with our top-performing External Suppliers.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Supporting the sales teams in the Group's growth dynamic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by involving External Suppliers early in the Group's developments, offers, and projects, to better meet all our Clients' requirements in terms of overall cost, quality performance, and delivery deadlines compliance.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80844B97-8459-20D5-F870-6D404E195AA4}"/>
              </a:ext>
            </a:extLst>
          </p:cNvPr>
          <p:cNvSpPr txBox="1">
            <a:spLocks/>
          </p:cNvSpPr>
          <p:nvPr/>
        </p:nvSpPr>
        <p:spPr>
          <a:xfrm>
            <a:off x="1148542" y="3471613"/>
            <a:ext cx="6344900" cy="30641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1600" b="0" kern="1200" baseline="0" dirty="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To this end, the implementation of the Procurement policy is carried out through an established process as follows: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Define and promote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the most appropriate Procurement strategies for the product, good, or service according to the requirements of internal stakeholders.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Involve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the Procurement Department in all phases of the product lifecycle through a centralized organization.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Coordinate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all Group stakeholders in relation to External Suppliers.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Qualify, select, and award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contracts or agreements to External Suppliers through a clear and fair process.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Promote and deploy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procedures, indicators, and management tools common to all companies within the Group.</a:t>
            </a:r>
          </a:p>
          <a:p>
            <a:pPr algn="just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The Procurement policy is based on the "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MECACHROME Supplier Code of Conduct"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validated by our selected partners, to ensure the strict application of our CSR policy within our supply chain, particularly regarding environmental respect, ethics, and deontology.</a:t>
            </a:r>
          </a:p>
          <a:p>
            <a:pPr algn="just"/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1100" strike="dblStrik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14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  <p:tag name="DEFAULTTOP" val="83.36771"/>
  <p:tag name="DEFAULTLEFT" val="46.20472"/>
  <p:tag name="DEFAULTHEIGHT" val="18.5"/>
  <p:tag name="DEFAULTWIDTH" val="639"/>
</p:tagLst>
</file>

<file path=ppt/theme/theme1.xml><?xml version="1.0" encoding="utf-8"?>
<a:theme xmlns:a="http://schemas.openxmlformats.org/drawingml/2006/main" name="Masque PPT Mecachrome">
  <a:themeElements>
    <a:clrScheme name="Mecachrome">
      <a:dk1>
        <a:srgbClr val="152F4E"/>
      </a:dk1>
      <a:lt1>
        <a:srgbClr val="FFFFFF"/>
      </a:lt1>
      <a:dk2>
        <a:srgbClr val="000000"/>
      </a:dk2>
      <a:lt2>
        <a:srgbClr val="E3E9EC"/>
      </a:lt2>
      <a:accent1>
        <a:srgbClr val="64A03B"/>
      </a:accent1>
      <a:accent2>
        <a:srgbClr val="3C57A3"/>
      </a:accent2>
      <a:accent3>
        <a:srgbClr val="6000C5"/>
      </a:accent3>
      <a:accent4>
        <a:srgbClr val="FFC000"/>
      </a:accent4>
      <a:accent5>
        <a:srgbClr val="FF9B6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CACHROME_Template_Final_Light" id="{6A18C789-1879-2A4F-82FF-CC18B8911B8A}" vid="{D70B7734-80E1-9244-80A2-EA12B99C424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MECACHROME_Template_Final_Light</Template>
  <TotalTime>161</TotalTime>
  <Words>309</Words>
  <Application>Microsoft Office PowerPoint</Application>
  <PresentationFormat>Affichage à l'écran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Masque PPT Mecachrome</vt:lpstr>
      <vt:lpstr> </vt:lpstr>
    </vt:vector>
  </TitlesOfParts>
  <Company>HISI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DILMI Hakim</dc:creator>
  <cp:lastModifiedBy>BRUNEAU Martin</cp:lastModifiedBy>
  <cp:revision>25</cp:revision>
  <cp:lastPrinted>2018-08-20T11:25:00Z</cp:lastPrinted>
  <dcterms:created xsi:type="dcterms:W3CDTF">2021-05-10T19:54:10Z</dcterms:created>
  <dcterms:modified xsi:type="dcterms:W3CDTF">2024-11-21T08:47:11Z</dcterms:modified>
</cp:coreProperties>
</file>