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handoutMasterIdLst>
    <p:handoutMasterId r:id="rId4"/>
  </p:handoutMasterIdLst>
  <p:sldIdLst>
    <p:sldId id="4199" r:id="rId2"/>
  </p:sldIdLst>
  <p:sldSz cx="9144000" cy="6858000" type="screen4x3"/>
  <p:notesSz cx="6797675" cy="9926638"/>
  <p:defaultTextStyle>
    <a:defPPr>
      <a:defRPr lang="fr-FR"/>
    </a:defPPr>
    <a:lvl1pPr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yril Clamens" initials="C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8CB"/>
    <a:srgbClr val="F9BC00"/>
    <a:srgbClr val="D4DFCE"/>
    <a:srgbClr val="D47F50"/>
    <a:srgbClr val="FB9C64"/>
    <a:srgbClr val="3B56A3"/>
    <a:srgbClr val="E3E9ED"/>
    <a:srgbClr val="AA7F00"/>
    <a:srgbClr val="AC6741"/>
    <a:srgbClr val="8D96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286" autoAdjust="0"/>
  </p:normalViewPr>
  <p:slideViewPr>
    <p:cSldViewPr snapToGrid="0">
      <p:cViewPr varScale="1">
        <p:scale>
          <a:sx n="115" d="100"/>
          <a:sy n="115" d="100"/>
        </p:scale>
        <p:origin x="1530"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0" d="100"/>
          <a:sy n="80" d="100"/>
        </p:scale>
        <p:origin x="4064"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9BBCB3E-EFC2-4F46-8065-80ED63D9C612}" type="datetimeFigureOut">
              <a:rPr lang="fr-FR" smtClean="0"/>
              <a:t>27/11/2024</a:t>
            </a:fld>
            <a:endParaRPr lang="fr-FR" dirty="0"/>
          </a:p>
        </p:txBody>
      </p:sp>
      <p:sp>
        <p:nvSpPr>
          <p:cNvPr id="4" name="Espace réservé du pied de page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CA9B558B-F25A-4C71-A512-D39267411E98}" type="slidenum">
              <a:rPr lang="fr-FR" smtClean="0"/>
              <a:t>‹N°›</a:t>
            </a:fld>
            <a:endParaRPr lang="fr-FR" dirty="0"/>
          </a:p>
        </p:txBody>
      </p:sp>
    </p:spTree>
    <p:extLst>
      <p:ext uri="{BB962C8B-B14F-4D97-AF65-F5344CB8AC3E}">
        <p14:creationId xmlns:p14="http://schemas.microsoft.com/office/powerpoint/2010/main" val="1091047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F1AD723-ACDC-45A6-B585-4910D91A8CB4}" type="datetimeFigureOut">
              <a:rPr lang="fr-FR" smtClean="0"/>
              <a:t>27/11/2024</a:t>
            </a:fld>
            <a:endParaRPr lang="fr-FR" dirty="0"/>
          </a:p>
        </p:txBody>
      </p:sp>
      <p:sp>
        <p:nvSpPr>
          <p:cNvPr id="4" name="Espace réservé de l'image des diapositives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6905900-A7D1-49F3-B392-9C3576257A89}" type="slidenum">
              <a:rPr lang="fr-FR" smtClean="0"/>
              <a:t>‹N°›</a:t>
            </a:fld>
            <a:endParaRPr lang="fr-FR" dirty="0"/>
          </a:p>
        </p:txBody>
      </p:sp>
    </p:spTree>
    <p:extLst>
      <p:ext uri="{BB962C8B-B14F-4D97-AF65-F5344CB8AC3E}">
        <p14:creationId xmlns:p14="http://schemas.microsoft.com/office/powerpoint/2010/main" val="2968231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tags" Target="../tags/tag22.xml"/><Relationship Id="rId7" Type="http://schemas.openxmlformats.org/officeDocument/2006/relationships/image" Target="../media/image1.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6.png"/><Relationship Id="rId5" Type="http://schemas.openxmlformats.org/officeDocument/2006/relationships/slideMaster" Target="../slideMasters/slideMaster1.xml"/><Relationship Id="rId4" Type="http://schemas.openxmlformats.org/officeDocument/2006/relationships/tags" Target="../tags/tag23.xml"/></Relationships>
</file>

<file path=ppt/slideLayouts/_rels/slideLayout1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5.svg"/><Relationship Id="rId5" Type="http://schemas.openxmlformats.org/officeDocument/2006/relationships/tags" Target="../tags/tag28.xml"/><Relationship Id="rId10" Type="http://schemas.openxmlformats.org/officeDocument/2006/relationships/image" Target="../media/image4.png"/><Relationship Id="rId4" Type="http://schemas.openxmlformats.org/officeDocument/2006/relationships/tags" Target="../tags/tag27.xml"/><Relationship Id="rId9"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38.xml"/><Relationship Id="rId3" Type="http://schemas.openxmlformats.org/officeDocument/2006/relationships/tags" Target="../tags/tag33.xml"/><Relationship Id="rId7" Type="http://schemas.openxmlformats.org/officeDocument/2006/relationships/tags" Target="../tags/tag37.xml"/><Relationship Id="rId12" Type="http://schemas.openxmlformats.org/officeDocument/2006/relationships/image" Target="../media/image5.sv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image" Target="../media/image4.png"/><Relationship Id="rId5" Type="http://schemas.openxmlformats.org/officeDocument/2006/relationships/tags" Target="../tags/tag35.xml"/><Relationship Id="rId10" Type="http://schemas.openxmlformats.org/officeDocument/2006/relationships/image" Target="../media/image6.png"/><Relationship Id="rId4" Type="http://schemas.openxmlformats.org/officeDocument/2006/relationships/tags" Target="../tags/tag34.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46.xml"/><Relationship Id="rId3" Type="http://schemas.openxmlformats.org/officeDocument/2006/relationships/tags" Target="../tags/tag41.xml"/><Relationship Id="rId7" Type="http://schemas.openxmlformats.org/officeDocument/2006/relationships/tags" Target="../tags/tag45.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10" Type="http://schemas.openxmlformats.org/officeDocument/2006/relationships/slideMaster" Target="../slideMasters/slideMaster1.xml"/><Relationship Id="rId4" Type="http://schemas.openxmlformats.org/officeDocument/2006/relationships/tags" Target="../tags/tag42.xml"/><Relationship Id="rId9" Type="http://schemas.openxmlformats.org/officeDocument/2006/relationships/tags" Target="../tags/tag47.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0.xml"/><Relationship Id="rId7" Type="http://schemas.openxmlformats.org/officeDocument/2006/relationships/tags" Target="../tags/tag54.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10" Type="http://schemas.openxmlformats.org/officeDocument/2006/relationships/image" Target="../media/image8.svg"/><Relationship Id="rId4" Type="http://schemas.openxmlformats.org/officeDocument/2006/relationships/tags" Target="../tags/tag51.xml"/><Relationship Id="rId9"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slideMaster" Target="../slideMasters/slideMaster1.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sv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png"/><Relationship Id="rId5" Type="http://schemas.openxmlformats.org/officeDocument/2006/relationships/tags" Target="../tags/tag71.xml"/><Relationship Id="rId10" Type="http://schemas.openxmlformats.org/officeDocument/2006/relationships/image" Target="../media/image6.png"/><Relationship Id="rId4" Type="http://schemas.openxmlformats.org/officeDocument/2006/relationships/tags" Target="../tags/tag70.xml"/><Relationship Id="rId9"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Master" Target="../slideMasters/slideMaster1.xml"/><Relationship Id="rId1" Type="http://schemas.openxmlformats.org/officeDocument/2006/relationships/tags" Target="../tags/tag75.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bg>
      <p:bgPr>
        <a:solidFill>
          <a:schemeClr val="bg1"/>
        </a:solidFill>
        <a:effectLst/>
      </p:bgPr>
    </p:bg>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3418F2B4-D844-4A4E-955B-4C32BC528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Title Placeholder 1">
            <a:extLst>
              <a:ext uri="{FF2B5EF4-FFF2-40B4-BE49-F238E27FC236}">
                <a16:creationId xmlns:a16="http://schemas.microsoft.com/office/drawing/2014/main" id="{4894A9CA-22DA-D24F-9321-ABE80D580EEF}"/>
              </a:ext>
            </a:extLst>
          </p:cNvPr>
          <p:cNvSpPr>
            <a:spLocks noGrp="1"/>
          </p:cNvSpPr>
          <p:nvPr>
            <p:ph type="title" hasCustomPrompt="1"/>
          </p:nvPr>
        </p:nvSpPr>
        <p:spPr>
          <a:xfrm>
            <a:off x="321841" y="1195314"/>
            <a:ext cx="5189790" cy="921414"/>
          </a:xfrm>
          <a:prstGeom prst="rect">
            <a:avLst/>
          </a:prstGeom>
        </p:spPr>
        <p:txBody>
          <a:bodyPr vert="horz" lIns="0" tIns="0" rIns="0" bIns="0" rtlCol="0" anchor="ctr">
            <a:normAutofit/>
          </a:bodyPr>
          <a:lstStyle>
            <a:lvl1pPr algn="l">
              <a:lnSpc>
                <a:spcPct val="100000"/>
              </a:lnSpc>
              <a:defRPr sz="3600">
                <a:solidFill>
                  <a:schemeClr val="bg1"/>
                </a:solidFill>
              </a:defRPr>
            </a:lvl1pPr>
          </a:lstStyle>
          <a:p>
            <a:r>
              <a:rPr lang="fr-FR" dirty="0"/>
              <a:t>MODIFIEZ LE STYLE DU TITRE</a:t>
            </a:r>
            <a:endParaRPr lang="en-US" dirty="0"/>
          </a:p>
        </p:txBody>
      </p:sp>
      <p:sp>
        <p:nvSpPr>
          <p:cNvPr id="8" name="subtitle">
            <a:extLst>
              <a:ext uri="{FF2B5EF4-FFF2-40B4-BE49-F238E27FC236}">
                <a16:creationId xmlns:a16="http://schemas.microsoft.com/office/drawing/2014/main" id="{2D5974AA-4087-4D4A-BB37-D31AA198894E}"/>
              </a:ext>
            </a:extLst>
          </p:cNvPr>
          <p:cNvSpPr>
            <a:spLocks noGrp="1"/>
          </p:cNvSpPr>
          <p:nvPr>
            <p:ph type="body" sz="quarter" idx="10" hasCustomPrompt="1"/>
            <p:custDataLst>
              <p:tags r:id="rId1"/>
            </p:custDataLst>
          </p:nvPr>
        </p:nvSpPr>
        <p:spPr>
          <a:xfrm>
            <a:off x="321841" y="2322492"/>
            <a:ext cx="4389917" cy="287079"/>
          </a:xfrm>
          <a:prstGeom prst="rect">
            <a:avLst/>
          </a:prstGeom>
        </p:spPr>
        <p:txBody>
          <a:bodyPr vert="horz" lIns="0" tIns="0" rIns="0" bIns="0" rtlCol="0" anchor="b" anchorCtr="0">
            <a:noAutofit/>
          </a:bodyPr>
          <a:lstStyle>
            <a:lvl1pPr>
              <a:buFontTx/>
              <a:buNone/>
              <a:defRPr lang="en-US" sz="2000" b="0" baseline="0" dirty="0">
                <a:solidFill>
                  <a:schemeClr val="bg1"/>
                </a:solidFill>
                <a:latin typeface="Arial"/>
                <a:cs typeface="Arial"/>
              </a:defRPr>
            </a:lvl1pPr>
          </a:lstStyle>
          <a:p>
            <a:pPr marL="0" lvl="0" indent="0" defTabSz="844083" latinLnBrk="0">
              <a:spcBef>
                <a:spcPct val="20000"/>
              </a:spcBef>
              <a:buFontTx/>
              <a:buNone/>
            </a:pPr>
            <a:r>
              <a:rPr lang="en-US" dirty="0"/>
              <a:t>SOUS TITRE</a:t>
            </a:r>
          </a:p>
        </p:txBody>
      </p:sp>
      <p:sp>
        <p:nvSpPr>
          <p:cNvPr id="2" name="Rectangle 1">
            <a:extLst>
              <a:ext uri="{FF2B5EF4-FFF2-40B4-BE49-F238E27FC236}">
                <a16:creationId xmlns:a16="http://schemas.microsoft.com/office/drawing/2014/main" id="{AFF38A92-9960-1342-9DD9-6E32E8D31AD1}"/>
              </a:ext>
            </a:extLst>
          </p:cNvPr>
          <p:cNvSpPr/>
          <p:nvPr userDrawn="1"/>
        </p:nvSpPr>
        <p:spPr>
          <a:xfrm>
            <a:off x="321841" y="847535"/>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subtitle">
            <a:extLst>
              <a:ext uri="{FF2B5EF4-FFF2-40B4-BE49-F238E27FC236}">
                <a16:creationId xmlns:a16="http://schemas.microsoft.com/office/drawing/2014/main" id="{0154DA4B-72B9-FE4B-ABCF-1E7E8ABCEDDA}"/>
              </a:ext>
            </a:extLst>
          </p:cNvPr>
          <p:cNvSpPr>
            <a:spLocks noGrp="1"/>
          </p:cNvSpPr>
          <p:nvPr>
            <p:ph type="body" sz="quarter" idx="11" hasCustomPrompt="1"/>
            <p:custDataLst>
              <p:tags r:id="rId2"/>
            </p:custDataLst>
          </p:nvPr>
        </p:nvSpPr>
        <p:spPr>
          <a:xfrm>
            <a:off x="321842" y="2887803"/>
            <a:ext cx="1065108" cy="145883"/>
          </a:xfrm>
          <a:prstGeom prst="rect">
            <a:avLst/>
          </a:prstGeom>
        </p:spPr>
        <p:txBody>
          <a:bodyPr vert="horz" lIns="0" tIns="0" rIns="0" bIns="0" rtlCol="0" anchor="b" anchorCtr="0">
            <a:noAutofit/>
          </a:bodyPr>
          <a:lstStyle>
            <a:lvl1pPr>
              <a:defRPr lang="en-US" sz="1000" b="0" baseline="0" dirty="0">
                <a:solidFill>
                  <a:schemeClr val="bg1"/>
                </a:solidFill>
                <a:latin typeface="Arial"/>
                <a:cs typeface="Arial"/>
              </a:defRPr>
            </a:lvl1pPr>
          </a:lstStyle>
          <a:p>
            <a:pPr marL="0" lvl="0" indent="0" defTabSz="844083" latinLnBrk="0">
              <a:spcBef>
                <a:spcPct val="20000"/>
              </a:spcBef>
              <a:buFontTx/>
              <a:buNone/>
            </a:pPr>
            <a:r>
              <a:rPr lang="en-US" dirty="0"/>
              <a:t>00-00-2021</a:t>
            </a:r>
          </a:p>
        </p:txBody>
      </p:sp>
      <p:sp>
        <p:nvSpPr>
          <p:cNvPr id="12" name="Rectangle 11">
            <a:extLst>
              <a:ext uri="{FF2B5EF4-FFF2-40B4-BE49-F238E27FC236}">
                <a16:creationId xmlns:a16="http://schemas.microsoft.com/office/drawing/2014/main" id="{CD03EBB8-9317-CA4C-9EBA-D483194B8893}"/>
              </a:ext>
            </a:extLst>
          </p:cNvPr>
          <p:cNvSpPr/>
          <p:nvPr userDrawn="1"/>
        </p:nvSpPr>
        <p:spPr>
          <a:xfrm>
            <a:off x="4473427" y="3033686"/>
            <a:ext cx="1265849" cy="135103"/>
          </a:xfrm>
          <a:prstGeom prst="rect">
            <a:avLst/>
          </a:prstGeom>
          <a:solidFill>
            <a:schemeClr val="accent2"/>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6D8DEF1B-A1ED-6C4D-AB21-B0C991245AD2}"/>
              </a:ext>
            </a:extLst>
          </p:cNvPr>
          <p:cNvSpPr/>
          <p:nvPr userDrawn="1"/>
        </p:nvSpPr>
        <p:spPr>
          <a:xfrm rot="16200000">
            <a:off x="7001393" y="4712163"/>
            <a:ext cx="3970196" cy="321475"/>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6" name="Graphique 15">
            <a:extLst>
              <a:ext uri="{FF2B5EF4-FFF2-40B4-BE49-F238E27FC236}">
                <a16:creationId xmlns:a16="http://schemas.microsoft.com/office/drawing/2014/main" id="{438BC0AA-6455-43E4-B2AB-2BDD6A126E8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21841" y="174948"/>
            <a:ext cx="2383260" cy="400726"/>
          </a:xfrm>
          <a:prstGeom prst="rect">
            <a:avLst/>
          </a:prstGeom>
        </p:spPr>
      </p:pic>
    </p:spTree>
    <p:extLst>
      <p:ext uri="{BB962C8B-B14F-4D97-AF65-F5344CB8AC3E}">
        <p14:creationId xmlns:p14="http://schemas.microsoft.com/office/powerpoint/2010/main" val="35310051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Texte / 1 Image_4">
    <p:bg>
      <p:bgPr>
        <a:solidFill>
          <a:schemeClr val="bg1"/>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69FEE846-637A-C645-8707-98B7EF09B42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C86514FD-F09E-E049-ACCD-D966F5995B88}"/>
              </a:ext>
            </a:extLst>
          </p:cNvPr>
          <p:cNvSpPr/>
          <p:nvPr userDrawn="1"/>
        </p:nvSpPr>
        <p:spPr>
          <a:xfrm rot="16200000">
            <a:off x="1968936" y="-950296"/>
            <a:ext cx="5206133" cy="9144001"/>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543580" y="350652"/>
            <a:ext cx="4283997" cy="474662"/>
          </a:xfrm>
        </p:spPr>
        <p:txBody>
          <a:bodyPr lIns="0" tIns="0" rIns="0" bIns="0" anchor="t"/>
          <a:lstStyle>
            <a:lvl1pPr algn="l">
              <a:defRPr sz="3800">
                <a:solidFill>
                  <a:schemeClr val="bg2"/>
                </a:solidFill>
              </a:defRPr>
            </a:lvl1pPr>
          </a:lstStyle>
          <a:p>
            <a:r>
              <a:rPr lang="fr-FR" dirty="0"/>
              <a:t>TITRE</a:t>
            </a:r>
            <a:endParaRPr lang="de-DE" dirty="0"/>
          </a:p>
        </p:txBody>
      </p:sp>
      <p:sp>
        <p:nvSpPr>
          <p:cNvPr id="9" name="subtitle">
            <a:extLst>
              <a:ext uri="{FF2B5EF4-FFF2-40B4-BE49-F238E27FC236}">
                <a16:creationId xmlns:a16="http://schemas.microsoft.com/office/drawing/2014/main" id="{0527D2F7-ABFB-A24E-91F7-70EBCEE9D6B4}"/>
              </a:ext>
            </a:extLst>
          </p:cNvPr>
          <p:cNvSpPr>
            <a:spLocks noGrp="1"/>
          </p:cNvSpPr>
          <p:nvPr>
            <p:ph type="body" sz="quarter" idx="12" hasCustomPrompt="1"/>
            <p:custDataLst>
              <p:tags r:id="rId1"/>
            </p:custDataLst>
          </p:nvPr>
        </p:nvSpPr>
        <p:spPr>
          <a:xfrm>
            <a:off x="543580" y="1018639"/>
            <a:ext cx="4283997" cy="365125"/>
          </a:xfrm>
          <a:prstGeom prst="rect">
            <a:avLst/>
          </a:prstGeom>
        </p:spPr>
        <p:txBody>
          <a:bodyPr vert="horz" lIns="0" tIns="0" rIns="0" bIns="0" rtlCol="0" anchor="t" anchorCtr="0">
            <a:noAutofit/>
          </a:bodyPr>
          <a:lstStyle>
            <a:lvl1pPr>
              <a:defRPr lang="en-US" sz="2000" b="0" baseline="0" dirty="0">
                <a:solidFill>
                  <a:schemeClr val="bg1"/>
                </a:solidFill>
                <a:latin typeface="Arial"/>
                <a:cs typeface="Arial"/>
              </a:defRPr>
            </a:lvl1pPr>
          </a:lstStyle>
          <a:p>
            <a:pPr marL="0" lvl="0" indent="0" defTabSz="844083" latinLnBrk="0">
              <a:spcBef>
                <a:spcPct val="20000"/>
              </a:spcBef>
              <a:buFontTx/>
              <a:buNone/>
            </a:pPr>
            <a:r>
              <a:rPr lang="en-US" dirty="0"/>
              <a:t>SOUS TITRE</a:t>
            </a:r>
          </a:p>
        </p:txBody>
      </p:sp>
      <p:sp>
        <p:nvSpPr>
          <p:cNvPr id="10" name="Rectangle 9">
            <a:extLst>
              <a:ext uri="{FF2B5EF4-FFF2-40B4-BE49-F238E27FC236}">
                <a16:creationId xmlns:a16="http://schemas.microsoft.com/office/drawing/2014/main" id="{30B231E7-B61F-EF41-8896-2EED57A8B78F}"/>
              </a:ext>
            </a:extLst>
          </p:cNvPr>
          <p:cNvSpPr/>
          <p:nvPr userDrawn="1"/>
        </p:nvSpPr>
        <p:spPr>
          <a:xfrm>
            <a:off x="543580" y="0"/>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subtitle">
            <a:extLst>
              <a:ext uri="{FF2B5EF4-FFF2-40B4-BE49-F238E27FC236}">
                <a16:creationId xmlns:a16="http://schemas.microsoft.com/office/drawing/2014/main" id="{4492EFA1-AA4B-5A42-824B-3970E88707B3}"/>
              </a:ext>
            </a:extLst>
          </p:cNvPr>
          <p:cNvSpPr>
            <a:spLocks noGrp="1"/>
          </p:cNvSpPr>
          <p:nvPr>
            <p:ph type="body" sz="quarter" idx="14" hasCustomPrompt="1"/>
            <p:custDataLst>
              <p:tags r:id="rId2"/>
            </p:custDataLst>
          </p:nvPr>
        </p:nvSpPr>
        <p:spPr>
          <a:xfrm>
            <a:off x="543581" y="2749881"/>
            <a:ext cx="2948920" cy="2819420"/>
          </a:xfrm>
          <a:prstGeom prst="rect">
            <a:avLst/>
          </a:prstGeom>
        </p:spPr>
        <p:txBody>
          <a:bodyPr vert="horz" lIns="0" tIns="0" rIns="0" bIns="0" rtlCol="0" anchor="t" anchorCtr="0">
            <a:noAutofit/>
          </a:bodyPr>
          <a:lstStyle>
            <a:lvl1pPr>
              <a:defRPr lang="en-US" sz="16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14" name="Picture Placeholder 11">
            <a:extLst>
              <a:ext uri="{FF2B5EF4-FFF2-40B4-BE49-F238E27FC236}">
                <a16:creationId xmlns:a16="http://schemas.microsoft.com/office/drawing/2014/main" id="{994C4F8D-3E7E-AB44-B821-D0D31DACC9A8}"/>
              </a:ext>
            </a:extLst>
          </p:cNvPr>
          <p:cNvSpPr>
            <a:spLocks noGrp="1"/>
          </p:cNvSpPr>
          <p:nvPr>
            <p:ph type="pic" sz="quarter" idx="17"/>
          </p:nvPr>
        </p:nvSpPr>
        <p:spPr>
          <a:xfrm>
            <a:off x="5322876" y="813667"/>
            <a:ext cx="3465524" cy="5206134"/>
          </a:xfrm>
        </p:spPr>
        <p:txBody>
          <a:bodyPr/>
          <a:lstStyle/>
          <a:p>
            <a:r>
              <a:rPr lang="fr-FR"/>
              <a:t>Cliquez sur l'icône pour ajouter une image</a:t>
            </a:r>
            <a:endParaRPr lang="en-GB" dirty="0"/>
          </a:p>
        </p:txBody>
      </p:sp>
      <p:sp>
        <p:nvSpPr>
          <p:cNvPr id="19" name="Slide Number Placeholder 5">
            <a:extLst>
              <a:ext uri="{FF2B5EF4-FFF2-40B4-BE49-F238E27FC236}">
                <a16:creationId xmlns:a16="http://schemas.microsoft.com/office/drawing/2014/main" id="{B67ED697-CD05-2F40-BF58-A53D12C250C1}"/>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pPr/>
              <a:t>‹N°›</a:t>
            </a:fld>
            <a:endParaRPr lang="fr-FR" dirty="0"/>
          </a:p>
        </p:txBody>
      </p:sp>
      <p:pic>
        <p:nvPicPr>
          <p:cNvPr id="12" name="Graphique 11">
            <a:extLst>
              <a:ext uri="{FF2B5EF4-FFF2-40B4-BE49-F238E27FC236}">
                <a16:creationId xmlns:a16="http://schemas.microsoft.com/office/drawing/2014/main" id="{00AA4F0E-26DA-4516-800A-A237573F5C1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515135" y="6434139"/>
            <a:ext cx="1472400" cy="247572"/>
          </a:xfrm>
          <a:prstGeom prst="rect">
            <a:avLst/>
          </a:prstGeom>
        </p:spPr>
      </p:pic>
    </p:spTree>
    <p:extLst>
      <p:ext uri="{BB962C8B-B14F-4D97-AF65-F5344CB8AC3E}">
        <p14:creationId xmlns:p14="http://schemas.microsoft.com/office/powerpoint/2010/main" val="4124613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Photo / 3 Textes">
    <p:bg>
      <p:bgPr>
        <a:solidFill>
          <a:schemeClr val="bg1"/>
        </a:solidFill>
        <a:effectLst/>
      </p:bgPr>
    </p:bg>
    <p:spTree>
      <p:nvGrpSpPr>
        <p:cNvPr id="1" name=""/>
        <p:cNvGrpSpPr/>
        <p:nvPr/>
      </p:nvGrpSpPr>
      <p:grpSpPr>
        <a:xfrm>
          <a:off x="0" y="0"/>
          <a:ext cx="0" cy="0"/>
          <a:chOff x="0" y="0"/>
          <a:chExt cx="0" cy="0"/>
        </a:xfrm>
      </p:grpSpPr>
      <p:pic>
        <p:nvPicPr>
          <p:cNvPr id="23" name="Image 22">
            <a:extLst>
              <a:ext uri="{FF2B5EF4-FFF2-40B4-BE49-F238E27FC236}">
                <a16:creationId xmlns:a16="http://schemas.microsoft.com/office/drawing/2014/main" id="{C62CCB8F-C91E-8D43-9ED0-AF06CEDB035E}"/>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Rectangle 14">
            <a:extLst>
              <a:ext uri="{FF2B5EF4-FFF2-40B4-BE49-F238E27FC236}">
                <a16:creationId xmlns:a16="http://schemas.microsoft.com/office/drawing/2014/main" id="{A71E3215-AF85-A944-8743-D907C155C71E}"/>
              </a:ext>
            </a:extLst>
          </p:cNvPr>
          <p:cNvSpPr/>
          <p:nvPr userDrawn="1"/>
        </p:nvSpPr>
        <p:spPr>
          <a:xfrm rot="16200000">
            <a:off x="2391742" y="105739"/>
            <a:ext cx="4360520" cy="9144001"/>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2845961" y="1142094"/>
            <a:ext cx="4283997" cy="474662"/>
          </a:xfrm>
        </p:spPr>
        <p:txBody>
          <a:bodyPr lIns="0" tIns="0" rIns="0" bIns="0" anchor="t"/>
          <a:lstStyle>
            <a:lvl1pPr algn="l">
              <a:defRPr sz="3800">
                <a:solidFill>
                  <a:schemeClr val="bg2"/>
                </a:solidFill>
              </a:defRPr>
            </a:lvl1pPr>
          </a:lstStyle>
          <a:p>
            <a:r>
              <a:rPr lang="fr-FR" dirty="0"/>
              <a:t>TITRE</a:t>
            </a:r>
            <a:endParaRPr lang="de-DE" dirty="0"/>
          </a:p>
        </p:txBody>
      </p:sp>
      <p:sp>
        <p:nvSpPr>
          <p:cNvPr id="9" name="subtitle">
            <a:extLst>
              <a:ext uri="{FF2B5EF4-FFF2-40B4-BE49-F238E27FC236}">
                <a16:creationId xmlns:a16="http://schemas.microsoft.com/office/drawing/2014/main" id="{0527D2F7-ABFB-A24E-91F7-70EBCEE9D6B4}"/>
              </a:ext>
            </a:extLst>
          </p:cNvPr>
          <p:cNvSpPr>
            <a:spLocks noGrp="1"/>
          </p:cNvSpPr>
          <p:nvPr>
            <p:ph type="body" sz="quarter" idx="12" hasCustomPrompt="1"/>
            <p:custDataLst>
              <p:tags r:id="rId1"/>
            </p:custDataLst>
          </p:nvPr>
        </p:nvSpPr>
        <p:spPr>
          <a:xfrm>
            <a:off x="2845961" y="1810081"/>
            <a:ext cx="4283997" cy="365125"/>
          </a:xfrm>
          <a:prstGeom prst="rect">
            <a:avLst/>
          </a:prstGeom>
        </p:spPr>
        <p:txBody>
          <a:bodyPr vert="horz" lIns="0" tIns="0" rIns="0" bIns="0" rtlCol="0" anchor="t" anchorCtr="0">
            <a:noAutofit/>
          </a:bodyPr>
          <a:lstStyle>
            <a:lvl1pPr>
              <a:defRPr lang="en-US" sz="2000" b="0" baseline="0" dirty="0">
                <a:solidFill>
                  <a:schemeClr val="bg1"/>
                </a:solidFill>
                <a:latin typeface="Arial"/>
                <a:cs typeface="Arial"/>
              </a:defRPr>
            </a:lvl1pPr>
          </a:lstStyle>
          <a:p>
            <a:pPr marL="0" lvl="0" indent="0" defTabSz="844083" latinLnBrk="0">
              <a:spcBef>
                <a:spcPct val="20000"/>
              </a:spcBef>
              <a:buFontTx/>
              <a:buNone/>
            </a:pPr>
            <a:r>
              <a:rPr lang="en-US" dirty="0"/>
              <a:t>SOUS TITRE</a:t>
            </a:r>
          </a:p>
        </p:txBody>
      </p:sp>
      <p:sp>
        <p:nvSpPr>
          <p:cNvPr id="10" name="Rectangle 9">
            <a:extLst>
              <a:ext uri="{FF2B5EF4-FFF2-40B4-BE49-F238E27FC236}">
                <a16:creationId xmlns:a16="http://schemas.microsoft.com/office/drawing/2014/main" id="{30B231E7-B61F-EF41-8896-2EED57A8B78F}"/>
              </a:ext>
            </a:extLst>
          </p:cNvPr>
          <p:cNvSpPr/>
          <p:nvPr userDrawn="1"/>
        </p:nvSpPr>
        <p:spPr>
          <a:xfrm>
            <a:off x="1851551" y="813666"/>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subtitle">
            <a:extLst>
              <a:ext uri="{FF2B5EF4-FFF2-40B4-BE49-F238E27FC236}">
                <a16:creationId xmlns:a16="http://schemas.microsoft.com/office/drawing/2014/main" id="{4492EFA1-AA4B-5A42-824B-3970E88707B3}"/>
              </a:ext>
            </a:extLst>
          </p:cNvPr>
          <p:cNvSpPr>
            <a:spLocks noGrp="1"/>
          </p:cNvSpPr>
          <p:nvPr>
            <p:ph type="body" sz="quarter" idx="14" hasCustomPrompt="1"/>
            <p:custDataLst>
              <p:tags r:id="rId2"/>
            </p:custDataLst>
          </p:nvPr>
        </p:nvSpPr>
        <p:spPr>
          <a:xfrm>
            <a:off x="2849497" y="2860333"/>
            <a:ext cx="1915008" cy="2950917"/>
          </a:xfrm>
          <a:prstGeom prst="rect">
            <a:avLst/>
          </a:prstGeom>
        </p:spPr>
        <p:txBody>
          <a:bodyPr vert="horz" lIns="0" tIns="0" rIns="0" bIns="0" rtlCol="0" anchor="t" anchorCtr="0">
            <a:noAutofit/>
          </a:bodyPr>
          <a:lstStyle>
            <a:lvl1pPr>
              <a:defRPr lang="en-US" sz="1200" b="0" baseline="0" dirty="0">
                <a:solidFill>
                  <a:schemeClr val="tx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14" name="Picture Placeholder 11">
            <a:extLst>
              <a:ext uri="{FF2B5EF4-FFF2-40B4-BE49-F238E27FC236}">
                <a16:creationId xmlns:a16="http://schemas.microsoft.com/office/drawing/2014/main" id="{994C4F8D-3E7E-AB44-B821-D0D31DACC9A8}"/>
              </a:ext>
            </a:extLst>
          </p:cNvPr>
          <p:cNvSpPr>
            <a:spLocks noGrp="1"/>
          </p:cNvSpPr>
          <p:nvPr>
            <p:ph type="pic" sz="quarter" idx="17"/>
          </p:nvPr>
        </p:nvSpPr>
        <p:spPr>
          <a:xfrm>
            <a:off x="319235" y="366545"/>
            <a:ext cx="2133600" cy="6081882"/>
          </a:xfrm>
        </p:spPr>
        <p:txBody>
          <a:bodyPr/>
          <a:lstStyle/>
          <a:p>
            <a:r>
              <a:rPr lang="fr-FR"/>
              <a:t>Cliquez sur l'icône pour ajouter une image</a:t>
            </a:r>
            <a:endParaRPr lang="en-GB" dirty="0"/>
          </a:p>
        </p:txBody>
      </p:sp>
      <p:sp>
        <p:nvSpPr>
          <p:cNvPr id="16" name="Rectangle 15">
            <a:extLst>
              <a:ext uri="{FF2B5EF4-FFF2-40B4-BE49-F238E27FC236}">
                <a16:creationId xmlns:a16="http://schemas.microsoft.com/office/drawing/2014/main" id="{9982120E-8956-9E49-B904-DB8F4155AAD5}"/>
              </a:ext>
            </a:extLst>
          </p:cNvPr>
          <p:cNvSpPr/>
          <p:nvPr userDrawn="1"/>
        </p:nvSpPr>
        <p:spPr>
          <a:xfrm>
            <a:off x="7474275" y="2438399"/>
            <a:ext cx="1265849" cy="135103"/>
          </a:xfrm>
          <a:prstGeom prst="rect">
            <a:avLst/>
          </a:prstGeom>
          <a:solidFill>
            <a:schemeClr val="accent2"/>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Slide Number Placeholder 5">
            <a:extLst>
              <a:ext uri="{FF2B5EF4-FFF2-40B4-BE49-F238E27FC236}">
                <a16:creationId xmlns:a16="http://schemas.microsoft.com/office/drawing/2014/main" id="{B67ED697-CD05-2F40-BF58-A53D12C250C1}"/>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solidFill>
                  <a:schemeClr val="tx1"/>
                </a:solidFill>
              </a:rPr>
              <a:pPr/>
              <a:t>‹N°›</a:t>
            </a:fld>
            <a:endParaRPr lang="fr-FR" dirty="0">
              <a:solidFill>
                <a:schemeClr val="tx1"/>
              </a:solidFill>
            </a:endParaRPr>
          </a:p>
        </p:txBody>
      </p:sp>
      <p:sp>
        <p:nvSpPr>
          <p:cNvPr id="21" name="subtitle">
            <a:extLst>
              <a:ext uri="{FF2B5EF4-FFF2-40B4-BE49-F238E27FC236}">
                <a16:creationId xmlns:a16="http://schemas.microsoft.com/office/drawing/2014/main" id="{DA714B2F-D62E-934D-B24C-01D1F5913E8B}"/>
              </a:ext>
            </a:extLst>
          </p:cNvPr>
          <p:cNvSpPr>
            <a:spLocks noGrp="1"/>
          </p:cNvSpPr>
          <p:nvPr>
            <p:ph type="body" sz="quarter" idx="18" hasCustomPrompt="1"/>
            <p:custDataLst>
              <p:tags r:id="rId3"/>
            </p:custDataLst>
          </p:nvPr>
        </p:nvSpPr>
        <p:spPr>
          <a:xfrm>
            <a:off x="4894865" y="2860333"/>
            <a:ext cx="1915008" cy="2950917"/>
          </a:xfrm>
          <a:prstGeom prst="rect">
            <a:avLst/>
          </a:prstGeom>
        </p:spPr>
        <p:txBody>
          <a:bodyPr vert="horz" lIns="0" tIns="0" rIns="0" bIns="0" rtlCol="0" anchor="t" anchorCtr="0">
            <a:noAutofit/>
          </a:bodyPr>
          <a:lstStyle>
            <a:lvl1pPr>
              <a:defRPr lang="en-US" sz="1200" b="0" baseline="0" dirty="0">
                <a:solidFill>
                  <a:schemeClr val="tx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22" name="subtitle">
            <a:extLst>
              <a:ext uri="{FF2B5EF4-FFF2-40B4-BE49-F238E27FC236}">
                <a16:creationId xmlns:a16="http://schemas.microsoft.com/office/drawing/2014/main" id="{3C3853B9-95BC-784A-8BEA-EA31FE64B037}"/>
              </a:ext>
            </a:extLst>
          </p:cNvPr>
          <p:cNvSpPr>
            <a:spLocks noGrp="1"/>
          </p:cNvSpPr>
          <p:nvPr>
            <p:ph type="body" sz="quarter" idx="19" hasCustomPrompt="1"/>
            <p:custDataLst>
              <p:tags r:id="rId4"/>
            </p:custDataLst>
          </p:nvPr>
        </p:nvSpPr>
        <p:spPr>
          <a:xfrm>
            <a:off x="6940235" y="2860333"/>
            <a:ext cx="1915008" cy="2950917"/>
          </a:xfrm>
          <a:prstGeom prst="rect">
            <a:avLst/>
          </a:prstGeom>
        </p:spPr>
        <p:txBody>
          <a:bodyPr vert="horz" lIns="0" tIns="0" rIns="0" bIns="0" rtlCol="0" anchor="t" anchorCtr="0">
            <a:noAutofit/>
          </a:bodyPr>
          <a:lstStyle>
            <a:lvl1pPr>
              <a:defRPr lang="en-US" sz="1200" b="0" baseline="0" dirty="0">
                <a:solidFill>
                  <a:schemeClr val="tx1"/>
                </a:solidFill>
                <a:latin typeface="Arial"/>
                <a:cs typeface="Arial"/>
              </a:defRPr>
            </a:lvl1pPr>
          </a:lstStyle>
          <a:p>
            <a:pPr marL="0" lvl="0" indent="0" defTabSz="844083" latinLnBrk="0">
              <a:spcBef>
                <a:spcPct val="20000"/>
              </a:spcBef>
              <a:buFontTx/>
              <a:buNone/>
            </a:pPr>
            <a:r>
              <a:rPr lang="en-US" dirty="0" err="1"/>
              <a:t>Texte</a:t>
            </a:r>
            <a:endParaRPr lang="en-US" dirty="0"/>
          </a:p>
        </p:txBody>
      </p:sp>
      <p:pic>
        <p:nvPicPr>
          <p:cNvPr id="17" name="Graphique 16">
            <a:extLst>
              <a:ext uri="{FF2B5EF4-FFF2-40B4-BE49-F238E27FC236}">
                <a16:creationId xmlns:a16="http://schemas.microsoft.com/office/drawing/2014/main" id="{2C74B692-2135-47E0-AD17-5D129177D5E4}"/>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515135" y="6435239"/>
            <a:ext cx="1470576" cy="247265"/>
          </a:xfrm>
          <a:prstGeom prst="rect">
            <a:avLst/>
          </a:prstGeom>
        </p:spPr>
      </p:pic>
    </p:spTree>
    <p:extLst>
      <p:ext uri="{BB962C8B-B14F-4D97-AF65-F5344CB8AC3E}">
        <p14:creationId xmlns:p14="http://schemas.microsoft.com/office/powerpoint/2010/main" val="1456553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onnes_1">
    <p:bg>
      <p:bgPr>
        <a:solidFill>
          <a:schemeClr val="bg1"/>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69FEE846-637A-C645-8707-98B7EF09B42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5" name="Rectangle 14">
            <a:extLst>
              <a:ext uri="{FF2B5EF4-FFF2-40B4-BE49-F238E27FC236}">
                <a16:creationId xmlns:a16="http://schemas.microsoft.com/office/drawing/2014/main" id="{F571901A-1F10-CE42-BAC1-B2A1D160D2F5}"/>
              </a:ext>
            </a:extLst>
          </p:cNvPr>
          <p:cNvSpPr/>
          <p:nvPr userDrawn="1"/>
        </p:nvSpPr>
        <p:spPr>
          <a:xfrm>
            <a:off x="543580" y="2297910"/>
            <a:ext cx="2610681" cy="3721891"/>
          </a:xfrm>
          <a:prstGeom prst="rect">
            <a:avLst/>
          </a:prstGeom>
          <a:solidFill>
            <a:schemeClr val="bg1">
              <a:lumMod val="9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8E601877-4F94-C740-A567-F14632773B63}"/>
              </a:ext>
            </a:extLst>
          </p:cNvPr>
          <p:cNvSpPr/>
          <p:nvPr userDrawn="1"/>
        </p:nvSpPr>
        <p:spPr>
          <a:xfrm>
            <a:off x="3270002" y="2297910"/>
            <a:ext cx="2610681" cy="3721891"/>
          </a:xfrm>
          <a:prstGeom prst="rect">
            <a:avLst/>
          </a:prstGeom>
          <a:solidFill>
            <a:schemeClr val="bg1">
              <a:lumMod val="9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2F30D08A-F305-9C46-BCF7-32F06A84DABF}"/>
              </a:ext>
            </a:extLst>
          </p:cNvPr>
          <p:cNvSpPr/>
          <p:nvPr userDrawn="1"/>
        </p:nvSpPr>
        <p:spPr>
          <a:xfrm>
            <a:off x="5979646" y="2297910"/>
            <a:ext cx="2610681" cy="3721891"/>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6A6AC9C6-2A92-7147-80B3-3863AEC53BED}"/>
              </a:ext>
            </a:extLst>
          </p:cNvPr>
          <p:cNvSpPr/>
          <p:nvPr userDrawn="1"/>
        </p:nvSpPr>
        <p:spPr>
          <a:xfrm>
            <a:off x="543580" y="2297910"/>
            <a:ext cx="2610681" cy="404460"/>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F1A64BA3-06F3-1C42-B774-8394A71EF1C4}"/>
              </a:ext>
            </a:extLst>
          </p:cNvPr>
          <p:cNvSpPr/>
          <p:nvPr userDrawn="1"/>
        </p:nvSpPr>
        <p:spPr>
          <a:xfrm>
            <a:off x="3270002" y="2297910"/>
            <a:ext cx="2610681" cy="404460"/>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D436660A-18F6-5744-8B9A-21A58B8749DA}"/>
              </a:ext>
            </a:extLst>
          </p:cNvPr>
          <p:cNvSpPr/>
          <p:nvPr userDrawn="1"/>
        </p:nvSpPr>
        <p:spPr>
          <a:xfrm>
            <a:off x="5979646" y="2297910"/>
            <a:ext cx="2610681" cy="404460"/>
          </a:xfrm>
          <a:prstGeom prst="rect">
            <a:avLst/>
          </a:prstGeom>
          <a:solidFill>
            <a:schemeClr val="bg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543580" y="1142094"/>
            <a:ext cx="4283997" cy="474662"/>
          </a:xfrm>
        </p:spPr>
        <p:txBody>
          <a:bodyPr lIns="0" tIns="0" rIns="0" bIns="0" anchor="t"/>
          <a:lstStyle>
            <a:lvl1pPr algn="l">
              <a:defRPr sz="3800">
                <a:solidFill>
                  <a:schemeClr val="bg2"/>
                </a:solidFill>
              </a:defRPr>
            </a:lvl1pPr>
          </a:lstStyle>
          <a:p>
            <a:r>
              <a:rPr lang="fr-FR" dirty="0"/>
              <a:t>TITRE</a:t>
            </a:r>
            <a:endParaRPr lang="de-DE" dirty="0"/>
          </a:p>
        </p:txBody>
      </p:sp>
      <p:sp>
        <p:nvSpPr>
          <p:cNvPr id="9" name="subtitle">
            <a:extLst>
              <a:ext uri="{FF2B5EF4-FFF2-40B4-BE49-F238E27FC236}">
                <a16:creationId xmlns:a16="http://schemas.microsoft.com/office/drawing/2014/main" id="{0527D2F7-ABFB-A24E-91F7-70EBCEE9D6B4}"/>
              </a:ext>
            </a:extLst>
          </p:cNvPr>
          <p:cNvSpPr>
            <a:spLocks noGrp="1"/>
          </p:cNvSpPr>
          <p:nvPr>
            <p:ph type="body" sz="quarter" idx="12" hasCustomPrompt="1"/>
            <p:custDataLst>
              <p:tags r:id="rId1"/>
            </p:custDataLst>
          </p:nvPr>
        </p:nvSpPr>
        <p:spPr>
          <a:xfrm>
            <a:off x="543580" y="1810081"/>
            <a:ext cx="4283997" cy="365125"/>
          </a:xfrm>
          <a:prstGeom prst="rect">
            <a:avLst/>
          </a:prstGeom>
        </p:spPr>
        <p:txBody>
          <a:bodyPr vert="horz" lIns="0" tIns="0" rIns="0" bIns="0" rtlCol="0" anchor="t" anchorCtr="0">
            <a:noAutofit/>
          </a:bodyPr>
          <a:lstStyle>
            <a:lvl1pPr>
              <a:defRPr lang="en-US" sz="2000" b="0" baseline="0" dirty="0">
                <a:solidFill>
                  <a:schemeClr val="bg1"/>
                </a:solidFill>
                <a:latin typeface="Arial"/>
                <a:cs typeface="Arial"/>
              </a:defRPr>
            </a:lvl1pPr>
          </a:lstStyle>
          <a:p>
            <a:pPr marL="0" lvl="0" indent="0" defTabSz="844083" latinLnBrk="0">
              <a:spcBef>
                <a:spcPct val="20000"/>
              </a:spcBef>
              <a:buFontTx/>
              <a:buNone/>
            </a:pPr>
            <a:r>
              <a:rPr lang="en-US" dirty="0"/>
              <a:t>SOUS TITRE</a:t>
            </a:r>
          </a:p>
        </p:txBody>
      </p:sp>
      <p:sp>
        <p:nvSpPr>
          <p:cNvPr id="10" name="Rectangle 9">
            <a:extLst>
              <a:ext uri="{FF2B5EF4-FFF2-40B4-BE49-F238E27FC236}">
                <a16:creationId xmlns:a16="http://schemas.microsoft.com/office/drawing/2014/main" id="{30B231E7-B61F-EF41-8896-2EED57A8B78F}"/>
              </a:ext>
            </a:extLst>
          </p:cNvPr>
          <p:cNvSpPr/>
          <p:nvPr userDrawn="1"/>
        </p:nvSpPr>
        <p:spPr>
          <a:xfrm>
            <a:off x="543580" y="813666"/>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subtitle">
            <a:extLst>
              <a:ext uri="{FF2B5EF4-FFF2-40B4-BE49-F238E27FC236}">
                <a16:creationId xmlns:a16="http://schemas.microsoft.com/office/drawing/2014/main" id="{4492EFA1-AA4B-5A42-824B-3970E88707B3}"/>
              </a:ext>
            </a:extLst>
          </p:cNvPr>
          <p:cNvSpPr>
            <a:spLocks noGrp="1"/>
          </p:cNvSpPr>
          <p:nvPr>
            <p:ph type="body" sz="quarter" idx="14" hasCustomPrompt="1"/>
            <p:custDataLst>
              <p:tags r:id="rId2"/>
            </p:custDataLst>
          </p:nvPr>
        </p:nvSpPr>
        <p:spPr>
          <a:xfrm>
            <a:off x="6081088" y="2818931"/>
            <a:ext cx="2380160" cy="2961870"/>
          </a:xfrm>
          <a:prstGeom prst="rect">
            <a:avLst/>
          </a:prstGeom>
        </p:spPr>
        <p:txBody>
          <a:bodyPr vert="horz" lIns="0" tIns="0" rIns="0" bIns="0" rtlCol="0" anchor="t" anchorCtr="0">
            <a:noAutofit/>
          </a:bodyPr>
          <a:lstStyle>
            <a:lvl1pP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16" name="Rectangle 15">
            <a:extLst>
              <a:ext uri="{FF2B5EF4-FFF2-40B4-BE49-F238E27FC236}">
                <a16:creationId xmlns:a16="http://schemas.microsoft.com/office/drawing/2014/main" id="{9982120E-8956-9E49-B904-DB8F4155AAD5}"/>
              </a:ext>
            </a:extLst>
          </p:cNvPr>
          <p:cNvSpPr/>
          <p:nvPr userDrawn="1"/>
        </p:nvSpPr>
        <p:spPr>
          <a:xfrm>
            <a:off x="6652061" y="5963362"/>
            <a:ext cx="1265849" cy="135103"/>
          </a:xfrm>
          <a:prstGeom prst="rect">
            <a:avLst/>
          </a:prstGeom>
          <a:solidFill>
            <a:schemeClr val="accent2"/>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Slide Number Placeholder 5">
            <a:extLst>
              <a:ext uri="{FF2B5EF4-FFF2-40B4-BE49-F238E27FC236}">
                <a16:creationId xmlns:a16="http://schemas.microsoft.com/office/drawing/2014/main" id="{B67ED697-CD05-2F40-BF58-A53D12C250C1}"/>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pPr/>
              <a:t>‹N°›</a:t>
            </a:fld>
            <a:endParaRPr lang="fr-FR" dirty="0"/>
          </a:p>
        </p:txBody>
      </p:sp>
      <p:sp>
        <p:nvSpPr>
          <p:cNvPr id="25" name="subtitle">
            <a:extLst>
              <a:ext uri="{FF2B5EF4-FFF2-40B4-BE49-F238E27FC236}">
                <a16:creationId xmlns:a16="http://schemas.microsoft.com/office/drawing/2014/main" id="{B1C5F7BB-73C2-A14A-8382-BE0DB828AD78}"/>
              </a:ext>
            </a:extLst>
          </p:cNvPr>
          <p:cNvSpPr>
            <a:spLocks noGrp="1"/>
          </p:cNvSpPr>
          <p:nvPr>
            <p:ph type="body" sz="quarter" idx="15" hasCustomPrompt="1"/>
            <p:custDataLst>
              <p:tags r:id="rId3"/>
            </p:custDataLst>
          </p:nvPr>
        </p:nvSpPr>
        <p:spPr>
          <a:xfrm>
            <a:off x="3386656" y="2380019"/>
            <a:ext cx="2380160" cy="246037"/>
          </a:xfrm>
          <a:prstGeom prst="rect">
            <a:avLst/>
          </a:prstGeom>
        </p:spPr>
        <p:txBody>
          <a:bodyPr vert="horz" lIns="0" tIns="0" rIns="0" bIns="0" rtlCol="0" anchor="t"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a:t>COLONNE 2</a:t>
            </a:r>
          </a:p>
        </p:txBody>
      </p:sp>
      <p:sp>
        <p:nvSpPr>
          <p:cNvPr id="26" name="subtitle">
            <a:extLst>
              <a:ext uri="{FF2B5EF4-FFF2-40B4-BE49-F238E27FC236}">
                <a16:creationId xmlns:a16="http://schemas.microsoft.com/office/drawing/2014/main" id="{70247CB5-CDE4-AF4E-80B7-DAB07FACF6AF}"/>
              </a:ext>
            </a:extLst>
          </p:cNvPr>
          <p:cNvSpPr>
            <a:spLocks noGrp="1"/>
          </p:cNvSpPr>
          <p:nvPr>
            <p:ph type="body" sz="quarter" idx="16" hasCustomPrompt="1"/>
            <p:custDataLst>
              <p:tags r:id="rId4"/>
            </p:custDataLst>
          </p:nvPr>
        </p:nvSpPr>
        <p:spPr>
          <a:xfrm>
            <a:off x="643456" y="2380019"/>
            <a:ext cx="2380160" cy="246037"/>
          </a:xfrm>
          <a:prstGeom prst="rect">
            <a:avLst/>
          </a:prstGeom>
        </p:spPr>
        <p:txBody>
          <a:bodyPr vert="horz" lIns="0" tIns="0" rIns="0" bIns="0" rtlCol="0" anchor="t"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a:t>COLONNE 1</a:t>
            </a:r>
          </a:p>
        </p:txBody>
      </p:sp>
      <p:sp>
        <p:nvSpPr>
          <p:cNvPr id="27" name="subtitle">
            <a:extLst>
              <a:ext uri="{FF2B5EF4-FFF2-40B4-BE49-F238E27FC236}">
                <a16:creationId xmlns:a16="http://schemas.microsoft.com/office/drawing/2014/main" id="{2F53F969-6E33-944B-B4FA-7200BCB3CF7B}"/>
              </a:ext>
            </a:extLst>
          </p:cNvPr>
          <p:cNvSpPr>
            <a:spLocks noGrp="1"/>
          </p:cNvSpPr>
          <p:nvPr>
            <p:ph type="body" sz="quarter" idx="17" hasCustomPrompt="1"/>
            <p:custDataLst>
              <p:tags r:id="rId5"/>
            </p:custDataLst>
          </p:nvPr>
        </p:nvSpPr>
        <p:spPr>
          <a:xfrm>
            <a:off x="6081088" y="2380019"/>
            <a:ext cx="2380160" cy="246037"/>
          </a:xfrm>
          <a:prstGeom prst="rect">
            <a:avLst/>
          </a:prstGeom>
        </p:spPr>
        <p:txBody>
          <a:bodyPr vert="horz" lIns="0" tIns="0" rIns="0" bIns="0" rtlCol="0" anchor="t" anchorCtr="0">
            <a:noAutofit/>
          </a:bodyPr>
          <a:lstStyle>
            <a:lvl1pPr algn="ctr">
              <a:defRPr lang="en-US" sz="1200" b="0" baseline="0" dirty="0">
                <a:solidFill>
                  <a:schemeClr val="accent1"/>
                </a:solidFill>
                <a:latin typeface="Arial"/>
                <a:cs typeface="Arial"/>
              </a:defRPr>
            </a:lvl1pPr>
          </a:lstStyle>
          <a:p>
            <a:pPr marL="0" lvl="0" indent="0" defTabSz="844083" latinLnBrk="0">
              <a:spcBef>
                <a:spcPct val="20000"/>
              </a:spcBef>
              <a:buFontTx/>
              <a:buNone/>
            </a:pPr>
            <a:r>
              <a:rPr lang="en-US" dirty="0"/>
              <a:t>COLONNE 3</a:t>
            </a:r>
          </a:p>
        </p:txBody>
      </p:sp>
      <p:sp>
        <p:nvSpPr>
          <p:cNvPr id="28" name="subtitle">
            <a:extLst>
              <a:ext uri="{FF2B5EF4-FFF2-40B4-BE49-F238E27FC236}">
                <a16:creationId xmlns:a16="http://schemas.microsoft.com/office/drawing/2014/main" id="{36011B4F-EC34-4140-ABDE-5B3C00BC1C58}"/>
              </a:ext>
            </a:extLst>
          </p:cNvPr>
          <p:cNvSpPr>
            <a:spLocks noGrp="1"/>
          </p:cNvSpPr>
          <p:nvPr>
            <p:ph type="body" sz="quarter" idx="18" hasCustomPrompt="1"/>
            <p:custDataLst>
              <p:tags r:id="rId6"/>
            </p:custDataLst>
          </p:nvPr>
        </p:nvSpPr>
        <p:spPr>
          <a:xfrm>
            <a:off x="3398848" y="2818931"/>
            <a:ext cx="2367968" cy="2961870"/>
          </a:xfrm>
          <a:prstGeom prst="rect">
            <a:avLst/>
          </a:prstGeom>
        </p:spPr>
        <p:txBody>
          <a:bodyPr vert="horz" lIns="0" tIns="0" rIns="0" bIns="0" rtlCol="0" anchor="t" anchorCtr="0">
            <a:noAutofit/>
          </a:bodyPr>
          <a:lstStyle>
            <a:lvl1pPr>
              <a:defRPr lang="en-US" sz="1200" b="0" baseline="0" dirty="0">
                <a:solidFill>
                  <a:schemeClr val="accent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29" name="subtitle">
            <a:extLst>
              <a:ext uri="{FF2B5EF4-FFF2-40B4-BE49-F238E27FC236}">
                <a16:creationId xmlns:a16="http://schemas.microsoft.com/office/drawing/2014/main" id="{5D2F591B-2234-0849-BAEE-2078E52A0BD8}"/>
              </a:ext>
            </a:extLst>
          </p:cNvPr>
          <p:cNvSpPr>
            <a:spLocks noGrp="1"/>
          </p:cNvSpPr>
          <p:nvPr>
            <p:ph type="body" sz="quarter" idx="19" hasCustomPrompt="1"/>
            <p:custDataLst>
              <p:tags r:id="rId7"/>
            </p:custDataLst>
          </p:nvPr>
        </p:nvSpPr>
        <p:spPr>
          <a:xfrm>
            <a:off x="655648" y="2818931"/>
            <a:ext cx="2367968" cy="2961870"/>
          </a:xfrm>
          <a:prstGeom prst="rect">
            <a:avLst/>
          </a:prstGeom>
        </p:spPr>
        <p:txBody>
          <a:bodyPr vert="horz" lIns="0" tIns="0" rIns="0" bIns="0" rtlCol="0" anchor="t" anchorCtr="0">
            <a:noAutofit/>
          </a:bodyPr>
          <a:lstStyle>
            <a:lvl1pPr>
              <a:defRPr lang="en-US" sz="1200" b="0" baseline="0" dirty="0">
                <a:solidFill>
                  <a:schemeClr val="accent1"/>
                </a:solidFill>
                <a:latin typeface="Arial"/>
                <a:cs typeface="Arial"/>
              </a:defRPr>
            </a:lvl1pPr>
          </a:lstStyle>
          <a:p>
            <a:pPr marL="0" lvl="0" indent="0" defTabSz="844083" latinLnBrk="0">
              <a:spcBef>
                <a:spcPct val="20000"/>
              </a:spcBef>
              <a:buFontTx/>
              <a:buNone/>
            </a:pPr>
            <a:r>
              <a:rPr lang="en-US" dirty="0" err="1"/>
              <a:t>Texte</a:t>
            </a:r>
            <a:endParaRPr lang="en-US" dirty="0"/>
          </a:p>
        </p:txBody>
      </p:sp>
      <p:pic>
        <p:nvPicPr>
          <p:cNvPr id="30" name="Graphique 29">
            <a:extLst>
              <a:ext uri="{FF2B5EF4-FFF2-40B4-BE49-F238E27FC236}">
                <a16:creationId xmlns:a16="http://schemas.microsoft.com/office/drawing/2014/main" id="{15D54E07-DC41-4C10-A193-C4F95A023767}"/>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515135" y="6434139"/>
            <a:ext cx="1472400" cy="247572"/>
          </a:xfrm>
          <a:prstGeom prst="rect">
            <a:avLst/>
          </a:prstGeom>
        </p:spPr>
      </p:pic>
    </p:spTree>
    <p:extLst>
      <p:ext uri="{BB962C8B-B14F-4D97-AF65-F5344CB8AC3E}">
        <p14:creationId xmlns:p14="http://schemas.microsoft.com/office/powerpoint/2010/main" val="1568930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onnes">
    <p:bg>
      <p:bgPr>
        <a:solidFill>
          <a:schemeClr val="bg1"/>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69FEE846-637A-C645-8707-98B7EF09B42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9" name="Slide Number Placeholder 5">
            <a:extLst>
              <a:ext uri="{FF2B5EF4-FFF2-40B4-BE49-F238E27FC236}">
                <a16:creationId xmlns:a16="http://schemas.microsoft.com/office/drawing/2014/main" id="{B67ED697-CD05-2F40-BF58-A53D12C250C1}"/>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pPr/>
              <a:t>‹N°›</a:t>
            </a:fld>
            <a:endParaRPr lang="fr-FR" dirty="0"/>
          </a:p>
        </p:txBody>
      </p:sp>
      <p:sp>
        <p:nvSpPr>
          <p:cNvPr id="29" name="Titel 1">
            <a:extLst>
              <a:ext uri="{FF2B5EF4-FFF2-40B4-BE49-F238E27FC236}">
                <a16:creationId xmlns:a16="http://schemas.microsoft.com/office/drawing/2014/main" id="{A9807EC2-FC6E-0D4B-8447-0B5E3EB3DE5E}"/>
              </a:ext>
            </a:extLst>
          </p:cNvPr>
          <p:cNvSpPr>
            <a:spLocks noGrp="1"/>
          </p:cNvSpPr>
          <p:nvPr>
            <p:ph type="title" hasCustomPrompt="1"/>
          </p:nvPr>
        </p:nvSpPr>
        <p:spPr>
          <a:xfrm>
            <a:off x="543580" y="350652"/>
            <a:ext cx="4283997" cy="474662"/>
          </a:xfrm>
        </p:spPr>
        <p:txBody>
          <a:bodyPr lIns="0" tIns="0" rIns="0" bIns="0" anchor="t"/>
          <a:lstStyle>
            <a:lvl1pPr algn="l">
              <a:defRPr sz="3800">
                <a:solidFill>
                  <a:schemeClr val="bg2"/>
                </a:solidFill>
              </a:defRPr>
            </a:lvl1pPr>
          </a:lstStyle>
          <a:p>
            <a:r>
              <a:rPr lang="fr-FR" dirty="0"/>
              <a:t>TITRE</a:t>
            </a:r>
            <a:endParaRPr lang="de-DE" dirty="0"/>
          </a:p>
        </p:txBody>
      </p:sp>
      <p:sp>
        <p:nvSpPr>
          <p:cNvPr id="41" name="subtitle">
            <a:extLst>
              <a:ext uri="{FF2B5EF4-FFF2-40B4-BE49-F238E27FC236}">
                <a16:creationId xmlns:a16="http://schemas.microsoft.com/office/drawing/2014/main" id="{4C3FD8A5-8CDA-D641-94C8-41A5D8152F63}"/>
              </a:ext>
            </a:extLst>
          </p:cNvPr>
          <p:cNvSpPr>
            <a:spLocks noGrp="1"/>
          </p:cNvSpPr>
          <p:nvPr>
            <p:ph type="body" sz="quarter" idx="16" hasCustomPrompt="1"/>
            <p:custDataLst>
              <p:tags r:id="rId1"/>
            </p:custDataLst>
          </p:nvPr>
        </p:nvSpPr>
        <p:spPr>
          <a:xfrm>
            <a:off x="301624" y="1367146"/>
            <a:ext cx="1958056" cy="476920"/>
          </a:xfrm>
          <a:prstGeom prst="rect">
            <a:avLst/>
          </a:prstGeom>
        </p:spPr>
        <p:txBody>
          <a:bodyPr vert="horz" lIns="0" tIns="0" rIns="0" bIns="0" rtlCol="0" anchor="ctr"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a:t>COLONNE 1</a:t>
            </a:r>
          </a:p>
        </p:txBody>
      </p:sp>
      <p:sp>
        <p:nvSpPr>
          <p:cNvPr id="44" name="subtitle">
            <a:extLst>
              <a:ext uri="{FF2B5EF4-FFF2-40B4-BE49-F238E27FC236}">
                <a16:creationId xmlns:a16="http://schemas.microsoft.com/office/drawing/2014/main" id="{FAEDBDAB-6860-AD4D-9A67-AA7AB155FCC8}"/>
              </a:ext>
            </a:extLst>
          </p:cNvPr>
          <p:cNvSpPr>
            <a:spLocks noGrp="1"/>
          </p:cNvSpPr>
          <p:nvPr>
            <p:ph type="body" sz="quarter" idx="19" hasCustomPrompt="1"/>
            <p:custDataLst>
              <p:tags r:id="rId2"/>
            </p:custDataLst>
          </p:nvPr>
        </p:nvSpPr>
        <p:spPr>
          <a:xfrm>
            <a:off x="314029" y="2108272"/>
            <a:ext cx="1948025" cy="3950118"/>
          </a:xfrm>
          <a:prstGeom prst="rect">
            <a:avLst/>
          </a:prstGeom>
        </p:spPr>
        <p:txBody>
          <a:bodyPr vert="horz" lIns="0" tIns="0" rIns="0" bIns="0" rtlCol="0" anchor="t" anchorCtr="0">
            <a:noAutofit/>
          </a:bodyPr>
          <a:lstStyle>
            <a:lvl1pPr>
              <a:defRPr lang="en-US" sz="1200" b="0" baseline="0" dirty="0">
                <a:solidFill>
                  <a:schemeClr val="accent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59" name="subtitle">
            <a:extLst>
              <a:ext uri="{FF2B5EF4-FFF2-40B4-BE49-F238E27FC236}">
                <a16:creationId xmlns:a16="http://schemas.microsoft.com/office/drawing/2014/main" id="{6CDA1EE1-1046-3A44-A833-40CED76E2593}"/>
              </a:ext>
            </a:extLst>
          </p:cNvPr>
          <p:cNvSpPr>
            <a:spLocks noGrp="1"/>
          </p:cNvSpPr>
          <p:nvPr>
            <p:ph type="body" sz="quarter" idx="20" hasCustomPrompt="1"/>
            <p:custDataLst>
              <p:tags r:id="rId3"/>
            </p:custDataLst>
          </p:nvPr>
        </p:nvSpPr>
        <p:spPr>
          <a:xfrm>
            <a:off x="2493495" y="1367146"/>
            <a:ext cx="1958056" cy="476920"/>
          </a:xfrm>
          <a:prstGeom prst="rect">
            <a:avLst/>
          </a:prstGeom>
        </p:spPr>
        <p:txBody>
          <a:bodyPr vert="horz" lIns="0" tIns="0" rIns="0" bIns="0" rtlCol="0" anchor="ctr"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a:t>COLONNE 1</a:t>
            </a:r>
          </a:p>
        </p:txBody>
      </p:sp>
      <p:sp>
        <p:nvSpPr>
          <p:cNvPr id="60" name="subtitle">
            <a:extLst>
              <a:ext uri="{FF2B5EF4-FFF2-40B4-BE49-F238E27FC236}">
                <a16:creationId xmlns:a16="http://schemas.microsoft.com/office/drawing/2014/main" id="{0592671A-2382-6147-A303-CF64FBBCB6E6}"/>
              </a:ext>
            </a:extLst>
          </p:cNvPr>
          <p:cNvSpPr>
            <a:spLocks noGrp="1"/>
          </p:cNvSpPr>
          <p:nvPr>
            <p:ph type="body" sz="quarter" idx="21" hasCustomPrompt="1"/>
            <p:custDataLst>
              <p:tags r:id="rId4"/>
            </p:custDataLst>
          </p:nvPr>
        </p:nvSpPr>
        <p:spPr>
          <a:xfrm>
            <a:off x="2505900" y="2108272"/>
            <a:ext cx="1948025" cy="3950118"/>
          </a:xfrm>
          <a:prstGeom prst="rect">
            <a:avLst/>
          </a:prstGeom>
        </p:spPr>
        <p:txBody>
          <a:bodyPr vert="horz" lIns="0" tIns="0" rIns="0" bIns="0" rtlCol="0" anchor="t" anchorCtr="0">
            <a:noAutofit/>
          </a:bodyPr>
          <a:lstStyle>
            <a:lvl1pPr>
              <a:defRPr lang="en-US" sz="1200" b="0" baseline="0" dirty="0">
                <a:solidFill>
                  <a:schemeClr val="accent2"/>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63" name="subtitle">
            <a:extLst>
              <a:ext uri="{FF2B5EF4-FFF2-40B4-BE49-F238E27FC236}">
                <a16:creationId xmlns:a16="http://schemas.microsoft.com/office/drawing/2014/main" id="{E8C72B93-51EF-2A47-B238-0A3F80D58A6C}"/>
              </a:ext>
            </a:extLst>
          </p:cNvPr>
          <p:cNvSpPr>
            <a:spLocks noGrp="1"/>
          </p:cNvSpPr>
          <p:nvPr>
            <p:ph type="body" sz="quarter" idx="22" hasCustomPrompt="1"/>
            <p:custDataLst>
              <p:tags r:id="rId5"/>
            </p:custDataLst>
          </p:nvPr>
        </p:nvSpPr>
        <p:spPr>
          <a:xfrm>
            <a:off x="4685366" y="1367146"/>
            <a:ext cx="1958056" cy="476920"/>
          </a:xfrm>
          <a:prstGeom prst="rect">
            <a:avLst/>
          </a:prstGeom>
        </p:spPr>
        <p:txBody>
          <a:bodyPr vert="horz" lIns="0" tIns="0" rIns="0" bIns="0" rtlCol="0" anchor="ctr"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a:t>COLONNE 1</a:t>
            </a:r>
          </a:p>
        </p:txBody>
      </p:sp>
      <p:sp>
        <p:nvSpPr>
          <p:cNvPr id="64" name="subtitle">
            <a:extLst>
              <a:ext uri="{FF2B5EF4-FFF2-40B4-BE49-F238E27FC236}">
                <a16:creationId xmlns:a16="http://schemas.microsoft.com/office/drawing/2014/main" id="{96D4CF51-7889-7D43-BA0B-5FD90940DEE4}"/>
              </a:ext>
            </a:extLst>
          </p:cNvPr>
          <p:cNvSpPr>
            <a:spLocks noGrp="1"/>
          </p:cNvSpPr>
          <p:nvPr>
            <p:ph type="body" sz="quarter" idx="23" hasCustomPrompt="1"/>
            <p:custDataLst>
              <p:tags r:id="rId6"/>
            </p:custDataLst>
          </p:nvPr>
        </p:nvSpPr>
        <p:spPr>
          <a:xfrm>
            <a:off x="4697771" y="2108272"/>
            <a:ext cx="1948025" cy="3950118"/>
          </a:xfrm>
          <a:prstGeom prst="rect">
            <a:avLst/>
          </a:prstGeom>
        </p:spPr>
        <p:txBody>
          <a:bodyPr vert="horz" lIns="0" tIns="0" rIns="0" bIns="0" rtlCol="0" anchor="t" anchorCtr="0">
            <a:noAutofit/>
          </a:bodyPr>
          <a:lstStyle>
            <a:lvl1pPr>
              <a:defRPr lang="en-US" sz="1200" b="0" baseline="0" dirty="0">
                <a:solidFill>
                  <a:schemeClr val="accent3"/>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67" name="subtitle">
            <a:extLst>
              <a:ext uri="{FF2B5EF4-FFF2-40B4-BE49-F238E27FC236}">
                <a16:creationId xmlns:a16="http://schemas.microsoft.com/office/drawing/2014/main" id="{CCE911B6-FF1A-5448-B1A2-F6754286AE6B}"/>
              </a:ext>
            </a:extLst>
          </p:cNvPr>
          <p:cNvSpPr>
            <a:spLocks noGrp="1"/>
          </p:cNvSpPr>
          <p:nvPr>
            <p:ph type="body" sz="quarter" idx="24" hasCustomPrompt="1"/>
            <p:custDataLst>
              <p:tags r:id="rId7"/>
            </p:custDataLst>
          </p:nvPr>
        </p:nvSpPr>
        <p:spPr>
          <a:xfrm>
            <a:off x="6877236" y="1367146"/>
            <a:ext cx="1958056" cy="476920"/>
          </a:xfrm>
          <a:prstGeom prst="rect">
            <a:avLst/>
          </a:prstGeom>
        </p:spPr>
        <p:txBody>
          <a:bodyPr vert="horz" lIns="0" tIns="0" rIns="0" bIns="0" rtlCol="0" anchor="ctr"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a:t>COLONNE 1</a:t>
            </a:r>
          </a:p>
        </p:txBody>
      </p:sp>
      <p:sp>
        <p:nvSpPr>
          <p:cNvPr id="68" name="subtitle">
            <a:extLst>
              <a:ext uri="{FF2B5EF4-FFF2-40B4-BE49-F238E27FC236}">
                <a16:creationId xmlns:a16="http://schemas.microsoft.com/office/drawing/2014/main" id="{782943CA-E760-C947-A53D-8BF127FD995C}"/>
              </a:ext>
            </a:extLst>
          </p:cNvPr>
          <p:cNvSpPr>
            <a:spLocks noGrp="1"/>
          </p:cNvSpPr>
          <p:nvPr>
            <p:ph type="body" sz="quarter" idx="25" hasCustomPrompt="1"/>
            <p:custDataLst>
              <p:tags r:id="rId8"/>
            </p:custDataLst>
          </p:nvPr>
        </p:nvSpPr>
        <p:spPr>
          <a:xfrm>
            <a:off x="6889641" y="2108272"/>
            <a:ext cx="1948025" cy="3950118"/>
          </a:xfrm>
          <a:prstGeom prst="rect">
            <a:avLst/>
          </a:prstGeom>
        </p:spPr>
        <p:txBody>
          <a:bodyPr vert="horz" lIns="0" tIns="0" rIns="0" bIns="0" rtlCol="0" anchor="t" anchorCtr="0">
            <a:noAutofit/>
          </a:bodyPr>
          <a:lstStyle>
            <a:lvl1pPr>
              <a:defRPr lang="en-US" sz="1200" b="0" baseline="0" dirty="0">
                <a:solidFill>
                  <a:schemeClr val="accent4"/>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23" name="Rectangle 22">
            <a:extLst>
              <a:ext uri="{FF2B5EF4-FFF2-40B4-BE49-F238E27FC236}">
                <a16:creationId xmlns:a16="http://schemas.microsoft.com/office/drawing/2014/main" id="{FB4AB807-3C36-9D46-9ED9-46D4A5C7B4B8}"/>
              </a:ext>
            </a:extLst>
          </p:cNvPr>
          <p:cNvSpPr/>
          <p:nvPr userDrawn="1"/>
        </p:nvSpPr>
        <p:spPr>
          <a:xfrm>
            <a:off x="543580" y="0"/>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5" name="Graphique 14">
            <a:extLst>
              <a:ext uri="{FF2B5EF4-FFF2-40B4-BE49-F238E27FC236}">
                <a16:creationId xmlns:a16="http://schemas.microsoft.com/office/drawing/2014/main" id="{E0567F5D-F2A0-4CDC-93AF-02D4577E204A}"/>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515135" y="6434139"/>
            <a:ext cx="1472400" cy="247572"/>
          </a:xfrm>
          <a:prstGeom prst="rect">
            <a:avLst/>
          </a:prstGeom>
        </p:spPr>
      </p:pic>
    </p:spTree>
    <p:extLst>
      <p:ext uri="{BB962C8B-B14F-4D97-AF65-F5344CB8AC3E}">
        <p14:creationId xmlns:p14="http://schemas.microsoft.com/office/powerpoint/2010/main" val="3803440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hiffes">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DF3B5F7-2953-5D47-9D60-87AE0528546A}"/>
              </a:ext>
            </a:extLst>
          </p:cNvPr>
          <p:cNvSpPr/>
          <p:nvPr userDrawn="1"/>
        </p:nvSpPr>
        <p:spPr>
          <a:xfrm rot="16200000">
            <a:off x="-876300" y="876300"/>
            <a:ext cx="3886200" cy="2133600"/>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4" name="Picture Placeholder 11">
            <a:extLst>
              <a:ext uri="{FF2B5EF4-FFF2-40B4-BE49-F238E27FC236}">
                <a16:creationId xmlns:a16="http://schemas.microsoft.com/office/drawing/2014/main" id="{994C4F8D-3E7E-AB44-B821-D0D31DACC9A8}"/>
              </a:ext>
            </a:extLst>
          </p:cNvPr>
          <p:cNvSpPr>
            <a:spLocks noGrp="1"/>
          </p:cNvSpPr>
          <p:nvPr>
            <p:ph type="pic" sz="quarter" idx="17"/>
          </p:nvPr>
        </p:nvSpPr>
        <p:spPr>
          <a:xfrm>
            <a:off x="381588" y="372792"/>
            <a:ext cx="2133600" cy="6107484"/>
          </a:xfrm>
        </p:spPr>
        <p:txBody>
          <a:bodyPr/>
          <a:lstStyle/>
          <a:p>
            <a:r>
              <a:rPr lang="fr-FR"/>
              <a:t>Cliquez sur l'icône pour ajouter une image</a:t>
            </a:r>
            <a:endParaRPr lang="en-GB" dirty="0"/>
          </a:p>
        </p:txBody>
      </p:sp>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2896776" y="1142094"/>
            <a:ext cx="2703924" cy="474662"/>
          </a:xfrm>
        </p:spPr>
        <p:txBody>
          <a:bodyPr lIns="0" tIns="0" rIns="0" bIns="0" anchor="t"/>
          <a:lstStyle>
            <a:lvl1pPr algn="l">
              <a:defRPr sz="3800">
                <a:solidFill>
                  <a:schemeClr val="tx1"/>
                </a:solidFill>
              </a:defRPr>
            </a:lvl1pPr>
          </a:lstStyle>
          <a:p>
            <a:r>
              <a:rPr lang="fr-FR" dirty="0"/>
              <a:t>TITRE</a:t>
            </a:r>
            <a:endParaRPr lang="de-DE" dirty="0"/>
          </a:p>
        </p:txBody>
      </p:sp>
      <p:sp>
        <p:nvSpPr>
          <p:cNvPr id="9" name="subtitle">
            <a:extLst>
              <a:ext uri="{FF2B5EF4-FFF2-40B4-BE49-F238E27FC236}">
                <a16:creationId xmlns:a16="http://schemas.microsoft.com/office/drawing/2014/main" id="{0527D2F7-ABFB-A24E-91F7-70EBCEE9D6B4}"/>
              </a:ext>
            </a:extLst>
          </p:cNvPr>
          <p:cNvSpPr>
            <a:spLocks noGrp="1"/>
          </p:cNvSpPr>
          <p:nvPr>
            <p:ph type="body" sz="quarter" idx="12" hasCustomPrompt="1"/>
            <p:custDataLst>
              <p:tags r:id="rId1"/>
            </p:custDataLst>
          </p:nvPr>
        </p:nvSpPr>
        <p:spPr>
          <a:xfrm>
            <a:off x="2896776" y="1810081"/>
            <a:ext cx="1930801" cy="365125"/>
          </a:xfrm>
          <a:prstGeom prst="rect">
            <a:avLst/>
          </a:prstGeom>
        </p:spPr>
        <p:txBody>
          <a:bodyPr vert="horz" lIns="0" tIns="0" rIns="0" bIns="0" rtlCol="0" anchor="t" anchorCtr="0">
            <a:noAutofit/>
          </a:bodyPr>
          <a:lstStyle>
            <a:lvl1pPr>
              <a:defRPr lang="en-US" sz="2000" b="0" baseline="0" dirty="0">
                <a:solidFill>
                  <a:schemeClr val="tx1"/>
                </a:solidFill>
                <a:latin typeface="Arial"/>
                <a:cs typeface="Arial"/>
              </a:defRPr>
            </a:lvl1pPr>
          </a:lstStyle>
          <a:p>
            <a:pPr marL="0" lvl="0" indent="0" defTabSz="844083" latinLnBrk="0">
              <a:spcBef>
                <a:spcPct val="20000"/>
              </a:spcBef>
              <a:buFontTx/>
              <a:buNone/>
            </a:pPr>
            <a:r>
              <a:rPr lang="en-US" dirty="0"/>
              <a:t>SOUS TITRE</a:t>
            </a:r>
          </a:p>
        </p:txBody>
      </p:sp>
      <p:sp>
        <p:nvSpPr>
          <p:cNvPr id="10" name="Rectangle 9">
            <a:extLst>
              <a:ext uri="{FF2B5EF4-FFF2-40B4-BE49-F238E27FC236}">
                <a16:creationId xmlns:a16="http://schemas.microsoft.com/office/drawing/2014/main" id="{30B231E7-B61F-EF41-8896-2EED57A8B78F}"/>
              </a:ext>
            </a:extLst>
          </p:cNvPr>
          <p:cNvSpPr/>
          <p:nvPr userDrawn="1"/>
        </p:nvSpPr>
        <p:spPr>
          <a:xfrm>
            <a:off x="1891888" y="813666"/>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9" name="Slide Number Placeholder 5">
            <a:extLst>
              <a:ext uri="{FF2B5EF4-FFF2-40B4-BE49-F238E27FC236}">
                <a16:creationId xmlns:a16="http://schemas.microsoft.com/office/drawing/2014/main" id="{B67ED697-CD05-2F40-BF58-A53D12C250C1}"/>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solidFill>
                  <a:schemeClr val="tx1"/>
                </a:solidFill>
              </a:rPr>
              <a:pPr/>
              <a:t>‹N°›</a:t>
            </a:fld>
            <a:endParaRPr lang="fr-FR" dirty="0">
              <a:solidFill>
                <a:schemeClr val="tx1"/>
              </a:solidFill>
            </a:endParaRPr>
          </a:p>
        </p:txBody>
      </p:sp>
      <p:sp>
        <p:nvSpPr>
          <p:cNvPr id="16" name="Rectangle 15">
            <a:extLst>
              <a:ext uri="{FF2B5EF4-FFF2-40B4-BE49-F238E27FC236}">
                <a16:creationId xmlns:a16="http://schemas.microsoft.com/office/drawing/2014/main" id="{DFE1D0A3-E0E2-D848-BD52-652AC79CE71B}"/>
              </a:ext>
            </a:extLst>
          </p:cNvPr>
          <p:cNvSpPr/>
          <p:nvPr userDrawn="1"/>
        </p:nvSpPr>
        <p:spPr>
          <a:xfrm>
            <a:off x="3205987" y="4171950"/>
            <a:ext cx="2703924" cy="1625952"/>
          </a:xfrm>
          <a:prstGeom prst="rect">
            <a:avLst/>
          </a:prstGeom>
          <a:solidFill>
            <a:schemeClr val="tx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subtitle">
            <a:extLst>
              <a:ext uri="{FF2B5EF4-FFF2-40B4-BE49-F238E27FC236}">
                <a16:creationId xmlns:a16="http://schemas.microsoft.com/office/drawing/2014/main" id="{9DB00C9A-D170-724F-8451-BBD701C75830}"/>
              </a:ext>
            </a:extLst>
          </p:cNvPr>
          <p:cNvSpPr>
            <a:spLocks noGrp="1"/>
          </p:cNvSpPr>
          <p:nvPr>
            <p:ph type="body" sz="quarter" idx="21" hasCustomPrompt="1"/>
            <p:custDataLst>
              <p:tags r:id="rId2"/>
            </p:custDataLst>
          </p:nvPr>
        </p:nvSpPr>
        <p:spPr>
          <a:xfrm>
            <a:off x="3298065" y="4833938"/>
            <a:ext cx="2464559" cy="849312"/>
          </a:xfrm>
          <a:prstGeom prst="rect">
            <a:avLst/>
          </a:prstGeom>
        </p:spPr>
        <p:txBody>
          <a:bodyPr vert="horz" lIns="0" tIns="0" rIns="0" bIns="0" rtlCol="0" anchor="ctr"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18" name="subtitle">
            <a:extLst>
              <a:ext uri="{FF2B5EF4-FFF2-40B4-BE49-F238E27FC236}">
                <a16:creationId xmlns:a16="http://schemas.microsoft.com/office/drawing/2014/main" id="{40469F21-F24D-DA44-A858-BEA5DB01A324}"/>
              </a:ext>
            </a:extLst>
          </p:cNvPr>
          <p:cNvSpPr>
            <a:spLocks noGrp="1"/>
          </p:cNvSpPr>
          <p:nvPr>
            <p:ph type="body" sz="quarter" idx="22" hasCustomPrompt="1"/>
            <p:custDataLst>
              <p:tags r:id="rId3"/>
            </p:custDataLst>
          </p:nvPr>
        </p:nvSpPr>
        <p:spPr>
          <a:xfrm>
            <a:off x="3298066" y="4320276"/>
            <a:ext cx="2464558" cy="354576"/>
          </a:xfrm>
          <a:prstGeom prst="rect">
            <a:avLst/>
          </a:prstGeom>
        </p:spPr>
        <p:txBody>
          <a:bodyPr vert="horz" lIns="0" tIns="0" rIns="0" bIns="0" rtlCol="0" anchor="t" anchorCtr="0">
            <a:noAutofit/>
          </a:bodyPr>
          <a:lstStyle>
            <a:lvl1pPr algn="ctr">
              <a:defRPr lang="en-US" sz="2800" b="1" i="0" baseline="0" dirty="0">
                <a:solidFill>
                  <a:schemeClr val="bg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20" name="Rectangle 19">
            <a:extLst>
              <a:ext uri="{FF2B5EF4-FFF2-40B4-BE49-F238E27FC236}">
                <a16:creationId xmlns:a16="http://schemas.microsoft.com/office/drawing/2014/main" id="{2CE70B55-BF08-D04B-99A2-A915FF4A6E12}"/>
              </a:ext>
            </a:extLst>
          </p:cNvPr>
          <p:cNvSpPr/>
          <p:nvPr userDrawn="1"/>
        </p:nvSpPr>
        <p:spPr>
          <a:xfrm>
            <a:off x="3205987" y="2420971"/>
            <a:ext cx="2703924" cy="1625952"/>
          </a:xfrm>
          <a:prstGeom prst="rect">
            <a:avLst/>
          </a:prstGeom>
          <a:solidFill>
            <a:schemeClr val="tx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ubtitle">
            <a:extLst>
              <a:ext uri="{FF2B5EF4-FFF2-40B4-BE49-F238E27FC236}">
                <a16:creationId xmlns:a16="http://schemas.microsoft.com/office/drawing/2014/main" id="{8C62CFB7-3870-4B45-A971-446C92EAF2B4}"/>
              </a:ext>
            </a:extLst>
          </p:cNvPr>
          <p:cNvSpPr>
            <a:spLocks noGrp="1"/>
          </p:cNvSpPr>
          <p:nvPr>
            <p:ph type="body" sz="quarter" idx="23" hasCustomPrompt="1"/>
            <p:custDataLst>
              <p:tags r:id="rId4"/>
            </p:custDataLst>
          </p:nvPr>
        </p:nvSpPr>
        <p:spPr>
          <a:xfrm>
            <a:off x="3298065" y="3082959"/>
            <a:ext cx="2464559" cy="849312"/>
          </a:xfrm>
          <a:prstGeom prst="rect">
            <a:avLst/>
          </a:prstGeom>
        </p:spPr>
        <p:txBody>
          <a:bodyPr vert="horz" lIns="0" tIns="0" rIns="0" bIns="0" rtlCol="0" anchor="ctr"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22" name="subtitle">
            <a:extLst>
              <a:ext uri="{FF2B5EF4-FFF2-40B4-BE49-F238E27FC236}">
                <a16:creationId xmlns:a16="http://schemas.microsoft.com/office/drawing/2014/main" id="{969F25D4-E71B-E841-B764-A40DE8489F89}"/>
              </a:ext>
            </a:extLst>
          </p:cNvPr>
          <p:cNvSpPr>
            <a:spLocks noGrp="1"/>
          </p:cNvSpPr>
          <p:nvPr>
            <p:ph type="body" sz="quarter" idx="24" hasCustomPrompt="1"/>
            <p:custDataLst>
              <p:tags r:id="rId5"/>
            </p:custDataLst>
          </p:nvPr>
        </p:nvSpPr>
        <p:spPr>
          <a:xfrm>
            <a:off x="3298066" y="2569297"/>
            <a:ext cx="2464558" cy="354576"/>
          </a:xfrm>
          <a:prstGeom prst="rect">
            <a:avLst/>
          </a:prstGeom>
        </p:spPr>
        <p:txBody>
          <a:bodyPr vert="horz" lIns="0" tIns="0" rIns="0" bIns="0" rtlCol="0" anchor="t" anchorCtr="0">
            <a:noAutofit/>
          </a:bodyPr>
          <a:lstStyle>
            <a:lvl1pPr algn="ctr">
              <a:defRPr lang="en-US" sz="2800" b="1" i="0" baseline="0" dirty="0">
                <a:solidFill>
                  <a:schemeClr val="bg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23" name="Rectangle 22">
            <a:extLst>
              <a:ext uri="{FF2B5EF4-FFF2-40B4-BE49-F238E27FC236}">
                <a16:creationId xmlns:a16="http://schemas.microsoft.com/office/drawing/2014/main" id="{9BDB28E4-6975-2F48-887F-32EB45961AAB}"/>
              </a:ext>
            </a:extLst>
          </p:cNvPr>
          <p:cNvSpPr/>
          <p:nvPr userDrawn="1"/>
        </p:nvSpPr>
        <p:spPr>
          <a:xfrm>
            <a:off x="6046464" y="2420971"/>
            <a:ext cx="2703924" cy="1625952"/>
          </a:xfrm>
          <a:prstGeom prst="rect">
            <a:avLst/>
          </a:prstGeom>
          <a:solidFill>
            <a:schemeClr val="tx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4" name="subtitle">
            <a:extLst>
              <a:ext uri="{FF2B5EF4-FFF2-40B4-BE49-F238E27FC236}">
                <a16:creationId xmlns:a16="http://schemas.microsoft.com/office/drawing/2014/main" id="{EDCE45EB-5049-0741-A952-6355AFE1F817}"/>
              </a:ext>
            </a:extLst>
          </p:cNvPr>
          <p:cNvSpPr>
            <a:spLocks noGrp="1"/>
          </p:cNvSpPr>
          <p:nvPr>
            <p:ph type="body" sz="quarter" idx="25" hasCustomPrompt="1"/>
            <p:custDataLst>
              <p:tags r:id="rId6"/>
            </p:custDataLst>
          </p:nvPr>
        </p:nvSpPr>
        <p:spPr>
          <a:xfrm>
            <a:off x="6138542" y="3082959"/>
            <a:ext cx="2464559" cy="849312"/>
          </a:xfrm>
          <a:prstGeom prst="rect">
            <a:avLst/>
          </a:prstGeom>
        </p:spPr>
        <p:txBody>
          <a:bodyPr vert="horz" lIns="0" tIns="0" rIns="0" bIns="0" rtlCol="0" anchor="ctr"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25" name="subtitle">
            <a:extLst>
              <a:ext uri="{FF2B5EF4-FFF2-40B4-BE49-F238E27FC236}">
                <a16:creationId xmlns:a16="http://schemas.microsoft.com/office/drawing/2014/main" id="{7A886245-CA87-E440-93D8-5B66847A8BEC}"/>
              </a:ext>
            </a:extLst>
          </p:cNvPr>
          <p:cNvSpPr>
            <a:spLocks noGrp="1"/>
          </p:cNvSpPr>
          <p:nvPr>
            <p:ph type="body" sz="quarter" idx="26" hasCustomPrompt="1"/>
            <p:custDataLst>
              <p:tags r:id="rId7"/>
            </p:custDataLst>
          </p:nvPr>
        </p:nvSpPr>
        <p:spPr>
          <a:xfrm>
            <a:off x="6138543" y="2569297"/>
            <a:ext cx="2464558" cy="354576"/>
          </a:xfrm>
          <a:prstGeom prst="rect">
            <a:avLst/>
          </a:prstGeom>
        </p:spPr>
        <p:txBody>
          <a:bodyPr vert="horz" lIns="0" tIns="0" rIns="0" bIns="0" rtlCol="0" anchor="t" anchorCtr="0">
            <a:noAutofit/>
          </a:bodyPr>
          <a:lstStyle>
            <a:lvl1pPr algn="ctr">
              <a:defRPr lang="en-US" sz="2800" b="1" i="0" baseline="0" dirty="0">
                <a:solidFill>
                  <a:schemeClr val="bg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26" name="Rectangle 25">
            <a:extLst>
              <a:ext uri="{FF2B5EF4-FFF2-40B4-BE49-F238E27FC236}">
                <a16:creationId xmlns:a16="http://schemas.microsoft.com/office/drawing/2014/main" id="{62CDDC25-BF13-634C-8442-0A84D05E88EE}"/>
              </a:ext>
            </a:extLst>
          </p:cNvPr>
          <p:cNvSpPr/>
          <p:nvPr userDrawn="1"/>
        </p:nvSpPr>
        <p:spPr>
          <a:xfrm>
            <a:off x="6046464" y="4171950"/>
            <a:ext cx="2703924" cy="1625952"/>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subtitle">
            <a:extLst>
              <a:ext uri="{FF2B5EF4-FFF2-40B4-BE49-F238E27FC236}">
                <a16:creationId xmlns:a16="http://schemas.microsoft.com/office/drawing/2014/main" id="{102F777F-E481-C347-A4AE-89FD6861AA98}"/>
              </a:ext>
            </a:extLst>
          </p:cNvPr>
          <p:cNvSpPr>
            <a:spLocks noGrp="1"/>
          </p:cNvSpPr>
          <p:nvPr>
            <p:ph type="body" sz="quarter" idx="27" hasCustomPrompt="1"/>
            <p:custDataLst>
              <p:tags r:id="rId8"/>
            </p:custDataLst>
          </p:nvPr>
        </p:nvSpPr>
        <p:spPr>
          <a:xfrm>
            <a:off x="6138542" y="4833938"/>
            <a:ext cx="2464559" cy="849312"/>
          </a:xfrm>
          <a:prstGeom prst="rect">
            <a:avLst/>
          </a:prstGeom>
        </p:spPr>
        <p:txBody>
          <a:bodyPr vert="horz" lIns="0" tIns="0" rIns="0" bIns="0" rtlCol="0" anchor="ctr"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28" name="subtitle">
            <a:extLst>
              <a:ext uri="{FF2B5EF4-FFF2-40B4-BE49-F238E27FC236}">
                <a16:creationId xmlns:a16="http://schemas.microsoft.com/office/drawing/2014/main" id="{06B0B0CD-CA2A-9A40-BA44-733E70B1FC7D}"/>
              </a:ext>
            </a:extLst>
          </p:cNvPr>
          <p:cNvSpPr>
            <a:spLocks noGrp="1"/>
          </p:cNvSpPr>
          <p:nvPr>
            <p:ph type="body" sz="quarter" idx="28" hasCustomPrompt="1"/>
            <p:custDataLst>
              <p:tags r:id="rId9"/>
            </p:custDataLst>
          </p:nvPr>
        </p:nvSpPr>
        <p:spPr>
          <a:xfrm>
            <a:off x="6138543" y="4320276"/>
            <a:ext cx="2464558" cy="354576"/>
          </a:xfrm>
          <a:prstGeom prst="rect">
            <a:avLst/>
          </a:prstGeom>
        </p:spPr>
        <p:txBody>
          <a:bodyPr vert="horz" lIns="0" tIns="0" rIns="0" bIns="0" rtlCol="0" anchor="t" anchorCtr="0">
            <a:noAutofit/>
          </a:bodyPr>
          <a:lstStyle>
            <a:lvl1pPr algn="ctr">
              <a:defRPr lang="en-US" sz="2800" b="1" i="0" baseline="0" dirty="0">
                <a:solidFill>
                  <a:schemeClr val="bg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Tree>
    <p:extLst>
      <p:ext uri="{BB962C8B-B14F-4D97-AF65-F5344CB8AC3E}">
        <p14:creationId xmlns:p14="http://schemas.microsoft.com/office/powerpoint/2010/main" val="327181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hiffres">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44A04F4-A60A-FE4D-9A2C-184F5F692690}"/>
              </a:ext>
            </a:extLst>
          </p:cNvPr>
          <p:cNvSpPr/>
          <p:nvPr userDrawn="1"/>
        </p:nvSpPr>
        <p:spPr>
          <a:xfrm>
            <a:off x="543580" y="2375766"/>
            <a:ext cx="4283997" cy="1310740"/>
          </a:xfrm>
          <a:prstGeom prst="rect">
            <a:avLst/>
          </a:prstGeom>
          <a:solidFill>
            <a:schemeClr val="tx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543580" y="1142094"/>
            <a:ext cx="4283997" cy="474662"/>
          </a:xfrm>
        </p:spPr>
        <p:txBody>
          <a:bodyPr lIns="0" tIns="0" rIns="0" bIns="0" anchor="t"/>
          <a:lstStyle>
            <a:lvl1pPr algn="l">
              <a:defRPr sz="3800">
                <a:solidFill>
                  <a:schemeClr val="tx1"/>
                </a:solidFill>
              </a:defRPr>
            </a:lvl1pPr>
          </a:lstStyle>
          <a:p>
            <a:r>
              <a:rPr lang="fr-FR" dirty="0"/>
              <a:t>TITRE</a:t>
            </a:r>
            <a:endParaRPr lang="de-DE" dirty="0"/>
          </a:p>
        </p:txBody>
      </p:sp>
      <p:sp>
        <p:nvSpPr>
          <p:cNvPr id="9" name="subtitle">
            <a:extLst>
              <a:ext uri="{FF2B5EF4-FFF2-40B4-BE49-F238E27FC236}">
                <a16:creationId xmlns:a16="http://schemas.microsoft.com/office/drawing/2014/main" id="{0527D2F7-ABFB-A24E-91F7-70EBCEE9D6B4}"/>
              </a:ext>
            </a:extLst>
          </p:cNvPr>
          <p:cNvSpPr>
            <a:spLocks noGrp="1"/>
          </p:cNvSpPr>
          <p:nvPr>
            <p:ph type="body" sz="quarter" idx="12" hasCustomPrompt="1"/>
            <p:custDataLst>
              <p:tags r:id="rId1"/>
            </p:custDataLst>
          </p:nvPr>
        </p:nvSpPr>
        <p:spPr>
          <a:xfrm>
            <a:off x="543580" y="1810081"/>
            <a:ext cx="4283997" cy="365125"/>
          </a:xfrm>
          <a:prstGeom prst="rect">
            <a:avLst/>
          </a:prstGeom>
        </p:spPr>
        <p:txBody>
          <a:bodyPr vert="horz" lIns="0" tIns="0" rIns="0" bIns="0" rtlCol="0" anchor="t" anchorCtr="0">
            <a:noAutofit/>
          </a:bodyPr>
          <a:lstStyle>
            <a:lvl1pPr>
              <a:defRPr lang="en-US" sz="2000" b="0" baseline="0" dirty="0">
                <a:solidFill>
                  <a:schemeClr val="tx1"/>
                </a:solidFill>
                <a:latin typeface="Arial"/>
                <a:cs typeface="Arial"/>
              </a:defRPr>
            </a:lvl1pPr>
          </a:lstStyle>
          <a:p>
            <a:pPr marL="0" lvl="0" indent="0" defTabSz="844083" latinLnBrk="0">
              <a:spcBef>
                <a:spcPct val="20000"/>
              </a:spcBef>
              <a:buFontTx/>
              <a:buNone/>
            </a:pPr>
            <a:r>
              <a:rPr lang="en-US" dirty="0"/>
              <a:t>SOUS TITRE</a:t>
            </a:r>
          </a:p>
        </p:txBody>
      </p:sp>
      <p:sp>
        <p:nvSpPr>
          <p:cNvPr id="10" name="Rectangle 9">
            <a:extLst>
              <a:ext uri="{FF2B5EF4-FFF2-40B4-BE49-F238E27FC236}">
                <a16:creationId xmlns:a16="http://schemas.microsoft.com/office/drawing/2014/main" id="{30B231E7-B61F-EF41-8896-2EED57A8B78F}"/>
              </a:ext>
            </a:extLst>
          </p:cNvPr>
          <p:cNvSpPr/>
          <p:nvPr userDrawn="1"/>
        </p:nvSpPr>
        <p:spPr>
          <a:xfrm>
            <a:off x="543580" y="813666"/>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subtitle">
            <a:extLst>
              <a:ext uri="{FF2B5EF4-FFF2-40B4-BE49-F238E27FC236}">
                <a16:creationId xmlns:a16="http://schemas.microsoft.com/office/drawing/2014/main" id="{4492EFA1-AA4B-5A42-824B-3970E88707B3}"/>
              </a:ext>
            </a:extLst>
          </p:cNvPr>
          <p:cNvSpPr>
            <a:spLocks noGrp="1"/>
          </p:cNvSpPr>
          <p:nvPr>
            <p:ph type="body" sz="quarter" idx="14" hasCustomPrompt="1"/>
            <p:custDataLst>
              <p:tags r:id="rId2"/>
            </p:custDataLst>
          </p:nvPr>
        </p:nvSpPr>
        <p:spPr>
          <a:xfrm>
            <a:off x="638174" y="3052120"/>
            <a:ext cx="4067175" cy="566496"/>
          </a:xfrm>
          <a:prstGeom prst="rect">
            <a:avLst/>
          </a:prstGeom>
        </p:spPr>
        <p:txBody>
          <a:bodyPr vert="horz" lIns="0" tIns="0" rIns="0" bIns="0" rtlCol="0" anchor="t"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19" name="Slide Number Placeholder 5">
            <a:extLst>
              <a:ext uri="{FF2B5EF4-FFF2-40B4-BE49-F238E27FC236}">
                <a16:creationId xmlns:a16="http://schemas.microsoft.com/office/drawing/2014/main" id="{B67ED697-CD05-2F40-BF58-A53D12C250C1}"/>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solidFill>
                  <a:schemeClr val="tx1"/>
                </a:solidFill>
              </a:rPr>
              <a:pPr/>
              <a:t>‹N°›</a:t>
            </a:fld>
            <a:endParaRPr lang="fr-FR" dirty="0">
              <a:solidFill>
                <a:schemeClr val="tx1"/>
              </a:solidFill>
            </a:endParaRPr>
          </a:p>
        </p:txBody>
      </p:sp>
      <p:sp>
        <p:nvSpPr>
          <p:cNvPr id="12" name="Rectangle 11">
            <a:extLst>
              <a:ext uri="{FF2B5EF4-FFF2-40B4-BE49-F238E27FC236}">
                <a16:creationId xmlns:a16="http://schemas.microsoft.com/office/drawing/2014/main" id="{9C580EAF-DC27-9F45-BEA3-4BD51C01E8DA}"/>
              </a:ext>
            </a:extLst>
          </p:cNvPr>
          <p:cNvSpPr/>
          <p:nvPr userDrawn="1"/>
        </p:nvSpPr>
        <p:spPr>
          <a:xfrm rot="16200000">
            <a:off x="4648201" y="2362200"/>
            <a:ext cx="6858000" cy="2133600"/>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subtitle">
            <a:extLst>
              <a:ext uri="{FF2B5EF4-FFF2-40B4-BE49-F238E27FC236}">
                <a16:creationId xmlns:a16="http://schemas.microsoft.com/office/drawing/2014/main" id="{1DF5B5A5-9FA3-FF49-999F-5EF8DD7EB997}"/>
              </a:ext>
            </a:extLst>
          </p:cNvPr>
          <p:cNvSpPr>
            <a:spLocks noGrp="1"/>
          </p:cNvSpPr>
          <p:nvPr>
            <p:ph type="body" sz="quarter" idx="18" hasCustomPrompt="1"/>
            <p:custDataLst>
              <p:tags r:id="rId3"/>
            </p:custDataLst>
          </p:nvPr>
        </p:nvSpPr>
        <p:spPr>
          <a:xfrm>
            <a:off x="1976281" y="2511992"/>
            <a:ext cx="1229037" cy="365125"/>
          </a:xfrm>
          <a:prstGeom prst="rect">
            <a:avLst/>
          </a:prstGeom>
        </p:spPr>
        <p:txBody>
          <a:bodyPr vert="horz" lIns="0" tIns="0" rIns="0" bIns="0" rtlCol="0" anchor="t" anchorCtr="0">
            <a:noAutofit/>
          </a:bodyPr>
          <a:lstStyle>
            <a:lvl1pPr algn="ctr">
              <a:defRPr lang="en-US" sz="2800" b="1" i="0" baseline="0" dirty="0">
                <a:solidFill>
                  <a:schemeClr val="bg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20" name="Rectangle 19">
            <a:extLst>
              <a:ext uri="{FF2B5EF4-FFF2-40B4-BE49-F238E27FC236}">
                <a16:creationId xmlns:a16="http://schemas.microsoft.com/office/drawing/2014/main" id="{748639E8-6F6D-6A4D-84AB-23B71A5CBA4A}"/>
              </a:ext>
            </a:extLst>
          </p:cNvPr>
          <p:cNvSpPr/>
          <p:nvPr userDrawn="1"/>
        </p:nvSpPr>
        <p:spPr>
          <a:xfrm>
            <a:off x="543580" y="3872057"/>
            <a:ext cx="2047220" cy="2147744"/>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1" name="subtitle">
            <a:extLst>
              <a:ext uri="{FF2B5EF4-FFF2-40B4-BE49-F238E27FC236}">
                <a16:creationId xmlns:a16="http://schemas.microsoft.com/office/drawing/2014/main" id="{AB682991-4AC7-3447-81BB-4637D4B8344F}"/>
              </a:ext>
            </a:extLst>
          </p:cNvPr>
          <p:cNvSpPr>
            <a:spLocks noGrp="1"/>
          </p:cNvSpPr>
          <p:nvPr>
            <p:ph type="body" sz="quarter" idx="19" hasCustomPrompt="1"/>
            <p:custDataLst>
              <p:tags r:id="rId4"/>
            </p:custDataLst>
          </p:nvPr>
        </p:nvSpPr>
        <p:spPr>
          <a:xfrm>
            <a:off x="706283" y="4548410"/>
            <a:ext cx="1703874" cy="1249492"/>
          </a:xfrm>
          <a:prstGeom prst="rect">
            <a:avLst/>
          </a:prstGeom>
        </p:spPr>
        <p:txBody>
          <a:bodyPr vert="horz" lIns="0" tIns="0" rIns="0" bIns="0" rtlCol="0" anchor="t" anchorCtr="0">
            <a:noAutofit/>
          </a:bodyPr>
          <a:lstStyle>
            <a:lvl1pPr algn="ctr">
              <a:defRPr lang="en-US" sz="1200" b="0" baseline="0" dirty="0">
                <a:solidFill>
                  <a:schemeClr val="tx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22" name="subtitle">
            <a:extLst>
              <a:ext uri="{FF2B5EF4-FFF2-40B4-BE49-F238E27FC236}">
                <a16:creationId xmlns:a16="http://schemas.microsoft.com/office/drawing/2014/main" id="{6783D253-9383-E84C-A637-E7FC27198C13}"/>
              </a:ext>
            </a:extLst>
          </p:cNvPr>
          <p:cNvSpPr>
            <a:spLocks noGrp="1"/>
          </p:cNvSpPr>
          <p:nvPr>
            <p:ph type="body" sz="quarter" idx="20" hasCustomPrompt="1"/>
            <p:custDataLst>
              <p:tags r:id="rId5"/>
            </p:custDataLst>
          </p:nvPr>
        </p:nvSpPr>
        <p:spPr>
          <a:xfrm>
            <a:off x="706283" y="4008283"/>
            <a:ext cx="1703874" cy="354576"/>
          </a:xfrm>
          <a:prstGeom prst="rect">
            <a:avLst/>
          </a:prstGeom>
        </p:spPr>
        <p:txBody>
          <a:bodyPr vert="horz" lIns="0" tIns="0" rIns="0" bIns="0" rtlCol="0" anchor="t" anchorCtr="0">
            <a:noAutofit/>
          </a:bodyPr>
          <a:lstStyle>
            <a:lvl1pPr algn="ctr">
              <a:defRPr lang="en-US" sz="2800" b="1" i="0" baseline="0" dirty="0">
                <a:solidFill>
                  <a:schemeClr val="tx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26" name="Rectangle 25">
            <a:extLst>
              <a:ext uri="{FF2B5EF4-FFF2-40B4-BE49-F238E27FC236}">
                <a16:creationId xmlns:a16="http://schemas.microsoft.com/office/drawing/2014/main" id="{7BCC1813-32D6-0543-B812-125DEE28A6C3}"/>
              </a:ext>
            </a:extLst>
          </p:cNvPr>
          <p:cNvSpPr/>
          <p:nvPr userDrawn="1"/>
        </p:nvSpPr>
        <p:spPr>
          <a:xfrm>
            <a:off x="2784891" y="3872057"/>
            <a:ext cx="2047220" cy="2147744"/>
          </a:xfrm>
          <a:prstGeom prst="rect">
            <a:avLst/>
          </a:prstGeom>
          <a:solidFill>
            <a:schemeClr val="tx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7" name="subtitle">
            <a:extLst>
              <a:ext uri="{FF2B5EF4-FFF2-40B4-BE49-F238E27FC236}">
                <a16:creationId xmlns:a16="http://schemas.microsoft.com/office/drawing/2014/main" id="{9FF56FF2-426F-C945-9F8C-2A0B29BBAD72}"/>
              </a:ext>
            </a:extLst>
          </p:cNvPr>
          <p:cNvSpPr>
            <a:spLocks noGrp="1"/>
          </p:cNvSpPr>
          <p:nvPr>
            <p:ph type="body" sz="quarter" idx="21" hasCustomPrompt="1"/>
            <p:custDataLst>
              <p:tags r:id="rId6"/>
            </p:custDataLst>
          </p:nvPr>
        </p:nvSpPr>
        <p:spPr>
          <a:xfrm>
            <a:off x="2947594" y="4548410"/>
            <a:ext cx="1703874" cy="1249492"/>
          </a:xfrm>
          <a:prstGeom prst="rect">
            <a:avLst/>
          </a:prstGeom>
        </p:spPr>
        <p:txBody>
          <a:bodyPr vert="horz" lIns="0" tIns="0" rIns="0" bIns="0" rtlCol="0" anchor="t"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28" name="subtitle">
            <a:extLst>
              <a:ext uri="{FF2B5EF4-FFF2-40B4-BE49-F238E27FC236}">
                <a16:creationId xmlns:a16="http://schemas.microsoft.com/office/drawing/2014/main" id="{318BB51F-1046-BD48-BDCF-620F8F9B92AB}"/>
              </a:ext>
            </a:extLst>
          </p:cNvPr>
          <p:cNvSpPr>
            <a:spLocks noGrp="1"/>
          </p:cNvSpPr>
          <p:nvPr>
            <p:ph type="body" sz="quarter" idx="22" hasCustomPrompt="1"/>
            <p:custDataLst>
              <p:tags r:id="rId7"/>
            </p:custDataLst>
          </p:nvPr>
        </p:nvSpPr>
        <p:spPr>
          <a:xfrm>
            <a:off x="2947594" y="4008283"/>
            <a:ext cx="1703874" cy="354576"/>
          </a:xfrm>
          <a:prstGeom prst="rect">
            <a:avLst/>
          </a:prstGeom>
        </p:spPr>
        <p:txBody>
          <a:bodyPr vert="horz" lIns="0" tIns="0" rIns="0" bIns="0" rtlCol="0" anchor="t" anchorCtr="0">
            <a:noAutofit/>
          </a:bodyPr>
          <a:lstStyle>
            <a:lvl1pPr algn="ctr">
              <a:defRPr lang="en-US" sz="2800" b="1" i="0" baseline="0" dirty="0">
                <a:solidFill>
                  <a:schemeClr val="bg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14" name="Picture Placeholder 11">
            <a:extLst>
              <a:ext uri="{FF2B5EF4-FFF2-40B4-BE49-F238E27FC236}">
                <a16:creationId xmlns:a16="http://schemas.microsoft.com/office/drawing/2014/main" id="{994C4F8D-3E7E-AB44-B821-D0D31DACC9A8}"/>
              </a:ext>
            </a:extLst>
          </p:cNvPr>
          <p:cNvSpPr>
            <a:spLocks noGrp="1"/>
          </p:cNvSpPr>
          <p:nvPr>
            <p:ph type="pic" sz="quarter" idx="17"/>
          </p:nvPr>
        </p:nvSpPr>
        <p:spPr>
          <a:xfrm>
            <a:off x="5322876" y="813667"/>
            <a:ext cx="3465524" cy="5206134"/>
          </a:xfrm>
        </p:spPr>
        <p:txBody>
          <a:bodyPr/>
          <a:lstStyle/>
          <a:p>
            <a:r>
              <a:rPr lang="fr-FR"/>
              <a:t>Cliquez sur l'icône pour ajouter une image</a:t>
            </a:r>
            <a:endParaRPr lang="en-GB" dirty="0"/>
          </a:p>
        </p:txBody>
      </p:sp>
      <p:pic>
        <p:nvPicPr>
          <p:cNvPr id="23" name="Graphique 22">
            <a:extLst>
              <a:ext uri="{FF2B5EF4-FFF2-40B4-BE49-F238E27FC236}">
                <a16:creationId xmlns:a16="http://schemas.microsoft.com/office/drawing/2014/main" id="{DC3AEF89-3E6C-4CB4-B503-1A512853945B}"/>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513681" y="6434137"/>
            <a:ext cx="1472400" cy="247572"/>
          </a:xfrm>
          <a:prstGeom prst="rect">
            <a:avLst/>
          </a:prstGeom>
        </p:spPr>
      </p:pic>
    </p:spTree>
    <p:extLst>
      <p:ext uri="{BB962C8B-B14F-4D97-AF65-F5344CB8AC3E}">
        <p14:creationId xmlns:p14="http://schemas.microsoft.com/office/powerpoint/2010/main" val="4060471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saique_1">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CDAFECEE-E98D-C54F-A9F9-096DEBCD9BE4}"/>
              </a:ext>
            </a:extLst>
          </p:cNvPr>
          <p:cNvSpPr>
            <a:spLocks noGrp="1"/>
          </p:cNvSpPr>
          <p:nvPr>
            <p:ph type="pic" sz="quarter" idx="17"/>
          </p:nvPr>
        </p:nvSpPr>
        <p:spPr>
          <a:xfrm>
            <a:off x="2289409" y="4999001"/>
            <a:ext cx="2300288" cy="1900238"/>
          </a:xfrm>
        </p:spPr>
        <p:txBody>
          <a:bodyPr/>
          <a:lstStyle/>
          <a:p>
            <a:r>
              <a:rPr lang="fr-FR"/>
              <a:t>Cliquez sur l'icône pour ajouter une image</a:t>
            </a:r>
            <a:endParaRPr lang="en-GB" dirty="0"/>
          </a:p>
        </p:txBody>
      </p:sp>
      <p:sp>
        <p:nvSpPr>
          <p:cNvPr id="41" name="Rectangle 40">
            <a:extLst>
              <a:ext uri="{FF2B5EF4-FFF2-40B4-BE49-F238E27FC236}">
                <a16:creationId xmlns:a16="http://schemas.microsoft.com/office/drawing/2014/main" id="{3294C6E0-A938-C841-8E5D-259E3BDCBE8A}"/>
              </a:ext>
            </a:extLst>
          </p:cNvPr>
          <p:cNvSpPr/>
          <p:nvPr userDrawn="1"/>
        </p:nvSpPr>
        <p:spPr>
          <a:xfrm>
            <a:off x="4577862" y="4986905"/>
            <a:ext cx="2288489" cy="1911540"/>
          </a:xfrm>
          <a:prstGeom prst="rect">
            <a:avLst/>
          </a:prstGeom>
          <a:solidFill>
            <a:schemeClr val="tx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2" name="subtitle">
            <a:extLst>
              <a:ext uri="{FF2B5EF4-FFF2-40B4-BE49-F238E27FC236}">
                <a16:creationId xmlns:a16="http://schemas.microsoft.com/office/drawing/2014/main" id="{22CCDE92-FC23-E544-BCFC-DC2C24660BA7}"/>
              </a:ext>
            </a:extLst>
          </p:cNvPr>
          <p:cNvSpPr>
            <a:spLocks noGrp="1"/>
          </p:cNvSpPr>
          <p:nvPr>
            <p:ph type="body" sz="quarter" idx="35" hasCustomPrompt="1"/>
            <p:custDataLst>
              <p:tags r:id="rId1"/>
            </p:custDataLst>
          </p:nvPr>
        </p:nvSpPr>
        <p:spPr>
          <a:xfrm>
            <a:off x="4669940" y="5663882"/>
            <a:ext cx="2096655" cy="998489"/>
          </a:xfrm>
          <a:prstGeom prst="rect">
            <a:avLst/>
          </a:prstGeom>
        </p:spPr>
        <p:txBody>
          <a:bodyPr vert="horz" lIns="0" tIns="0" rIns="0" bIns="0" rtlCol="0" anchor="ctr"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43" name="subtitle">
            <a:extLst>
              <a:ext uri="{FF2B5EF4-FFF2-40B4-BE49-F238E27FC236}">
                <a16:creationId xmlns:a16="http://schemas.microsoft.com/office/drawing/2014/main" id="{7E41F65A-43A9-0142-925E-6063829AEC10}"/>
              </a:ext>
            </a:extLst>
          </p:cNvPr>
          <p:cNvSpPr>
            <a:spLocks noGrp="1"/>
          </p:cNvSpPr>
          <p:nvPr>
            <p:ph type="body" sz="quarter" idx="36" hasCustomPrompt="1"/>
            <p:custDataLst>
              <p:tags r:id="rId2"/>
            </p:custDataLst>
          </p:nvPr>
        </p:nvSpPr>
        <p:spPr>
          <a:xfrm>
            <a:off x="4669941" y="5150220"/>
            <a:ext cx="2096654" cy="416855"/>
          </a:xfrm>
          <a:prstGeom prst="rect">
            <a:avLst/>
          </a:prstGeom>
        </p:spPr>
        <p:txBody>
          <a:bodyPr vert="horz" lIns="0" tIns="0" rIns="0" bIns="0" rtlCol="0" anchor="t" anchorCtr="0">
            <a:noAutofit/>
          </a:bodyPr>
          <a:lstStyle>
            <a:lvl1pPr algn="ctr">
              <a:defRPr lang="en-US" sz="2800" b="1" i="0" baseline="0" dirty="0">
                <a:solidFill>
                  <a:schemeClr val="bg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543580" y="319676"/>
            <a:ext cx="4283997" cy="474662"/>
          </a:xfrm>
        </p:spPr>
        <p:txBody>
          <a:bodyPr lIns="0" tIns="0" rIns="0" bIns="0" anchor="t"/>
          <a:lstStyle>
            <a:lvl1pPr algn="l">
              <a:defRPr sz="3800">
                <a:solidFill>
                  <a:schemeClr val="tx1"/>
                </a:solidFill>
              </a:defRPr>
            </a:lvl1pPr>
          </a:lstStyle>
          <a:p>
            <a:r>
              <a:rPr lang="fr-FR" dirty="0"/>
              <a:t>TITRE</a:t>
            </a:r>
            <a:endParaRPr lang="de-DE" dirty="0"/>
          </a:p>
        </p:txBody>
      </p:sp>
      <p:sp>
        <p:nvSpPr>
          <p:cNvPr id="10" name="Rectangle 9">
            <a:extLst>
              <a:ext uri="{FF2B5EF4-FFF2-40B4-BE49-F238E27FC236}">
                <a16:creationId xmlns:a16="http://schemas.microsoft.com/office/drawing/2014/main" id="{30B231E7-B61F-EF41-8896-2EED57A8B78F}"/>
              </a:ext>
            </a:extLst>
          </p:cNvPr>
          <p:cNvSpPr/>
          <p:nvPr userDrawn="1"/>
        </p:nvSpPr>
        <p:spPr>
          <a:xfrm>
            <a:off x="543580" y="-8752"/>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6" name="Picture Placeholder 11">
            <a:extLst>
              <a:ext uri="{FF2B5EF4-FFF2-40B4-BE49-F238E27FC236}">
                <a16:creationId xmlns:a16="http://schemas.microsoft.com/office/drawing/2014/main" id="{B8ECC6A3-3DCD-4947-91BB-0391CAB27BF6}"/>
              </a:ext>
            </a:extLst>
          </p:cNvPr>
          <p:cNvSpPr>
            <a:spLocks noGrp="1"/>
          </p:cNvSpPr>
          <p:nvPr>
            <p:ph type="pic" sz="quarter" idx="18"/>
          </p:nvPr>
        </p:nvSpPr>
        <p:spPr>
          <a:xfrm>
            <a:off x="2286001" y="1182877"/>
            <a:ext cx="2300288" cy="1900238"/>
          </a:xfrm>
        </p:spPr>
        <p:txBody>
          <a:bodyPr/>
          <a:lstStyle/>
          <a:p>
            <a:r>
              <a:rPr lang="fr-FR"/>
              <a:t>Cliquez sur l'icône pour ajouter une image</a:t>
            </a:r>
            <a:endParaRPr lang="en-GB" dirty="0"/>
          </a:p>
        </p:txBody>
      </p:sp>
      <p:sp>
        <p:nvSpPr>
          <p:cNvPr id="17" name="Picture Placeholder 11">
            <a:extLst>
              <a:ext uri="{FF2B5EF4-FFF2-40B4-BE49-F238E27FC236}">
                <a16:creationId xmlns:a16="http://schemas.microsoft.com/office/drawing/2014/main" id="{37EB023F-4BDB-284F-804E-F75FC995569C}"/>
              </a:ext>
            </a:extLst>
          </p:cNvPr>
          <p:cNvSpPr>
            <a:spLocks noGrp="1"/>
          </p:cNvSpPr>
          <p:nvPr>
            <p:ph type="pic" sz="quarter" idx="19"/>
          </p:nvPr>
        </p:nvSpPr>
        <p:spPr>
          <a:xfrm>
            <a:off x="6879663" y="1182877"/>
            <a:ext cx="2300288" cy="1900238"/>
          </a:xfrm>
        </p:spPr>
        <p:txBody>
          <a:bodyPr/>
          <a:lstStyle/>
          <a:p>
            <a:r>
              <a:rPr lang="fr-FR"/>
              <a:t>Cliquez sur l'icône pour ajouter une image</a:t>
            </a:r>
            <a:endParaRPr lang="en-GB" dirty="0"/>
          </a:p>
        </p:txBody>
      </p:sp>
      <p:sp>
        <p:nvSpPr>
          <p:cNvPr id="18" name="Picture Placeholder 11">
            <a:extLst>
              <a:ext uri="{FF2B5EF4-FFF2-40B4-BE49-F238E27FC236}">
                <a16:creationId xmlns:a16="http://schemas.microsoft.com/office/drawing/2014/main" id="{80EDF5F2-C8AA-174D-93F6-3C22692722FB}"/>
              </a:ext>
            </a:extLst>
          </p:cNvPr>
          <p:cNvSpPr>
            <a:spLocks noGrp="1"/>
          </p:cNvSpPr>
          <p:nvPr>
            <p:ph type="pic" sz="quarter" idx="20"/>
          </p:nvPr>
        </p:nvSpPr>
        <p:spPr>
          <a:xfrm>
            <a:off x="-109" y="3098763"/>
            <a:ext cx="2300288" cy="1900238"/>
          </a:xfrm>
        </p:spPr>
        <p:txBody>
          <a:bodyPr/>
          <a:lstStyle/>
          <a:p>
            <a:r>
              <a:rPr lang="fr-FR"/>
              <a:t>Cliquez sur l'icône pour ajouter une image</a:t>
            </a:r>
            <a:endParaRPr lang="en-GB" dirty="0"/>
          </a:p>
        </p:txBody>
      </p:sp>
      <p:sp>
        <p:nvSpPr>
          <p:cNvPr id="21" name="Rectangle 20">
            <a:extLst>
              <a:ext uri="{FF2B5EF4-FFF2-40B4-BE49-F238E27FC236}">
                <a16:creationId xmlns:a16="http://schemas.microsoft.com/office/drawing/2014/main" id="{02B1E690-4BE9-CC45-B5EA-F338B5989175}"/>
              </a:ext>
            </a:extLst>
          </p:cNvPr>
          <p:cNvSpPr/>
          <p:nvPr userDrawn="1"/>
        </p:nvSpPr>
        <p:spPr>
          <a:xfrm>
            <a:off x="4577862" y="1171575"/>
            <a:ext cx="2300288" cy="1911540"/>
          </a:xfrm>
          <a:prstGeom prst="rect">
            <a:avLst/>
          </a:prstGeom>
          <a:solidFill>
            <a:schemeClr val="tx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2" name="subtitle">
            <a:extLst>
              <a:ext uri="{FF2B5EF4-FFF2-40B4-BE49-F238E27FC236}">
                <a16:creationId xmlns:a16="http://schemas.microsoft.com/office/drawing/2014/main" id="{8559A292-A5C2-6244-BF35-100BB97FCF63}"/>
              </a:ext>
            </a:extLst>
          </p:cNvPr>
          <p:cNvSpPr>
            <a:spLocks noGrp="1"/>
          </p:cNvSpPr>
          <p:nvPr>
            <p:ph type="body" sz="quarter" idx="25" hasCustomPrompt="1"/>
            <p:custDataLst>
              <p:tags r:id="rId3"/>
            </p:custDataLst>
          </p:nvPr>
        </p:nvSpPr>
        <p:spPr>
          <a:xfrm>
            <a:off x="4669940" y="1833562"/>
            <a:ext cx="2096655" cy="998489"/>
          </a:xfrm>
          <a:prstGeom prst="rect">
            <a:avLst/>
          </a:prstGeom>
        </p:spPr>
        <p:txBody>
          <a:bodyPr vert="horz" lIns="0" tIns="0" rIns="0" bIns="0" rtlCol="0" anchor="ctr"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23" name="subtitle">
            <a:extLst>
              <a:ext uri="{FF2B5EF4-FFF2-40B4-BE49-F238E27FC236}">
                <a16:creationId xmlns:a16="http://schemas.microsoft.com/office/drawing/2014/main" id="{D79846F2-AAB5-2246-B454-B7CA461BFD91}"/>
              </a:ext>
            </a:extLst>
          </p:cNvPr>
          <p:cNvSpPr>
            <a:spLocks noGrp="1"/>
          </p:cNvSpPr>
          <p:nvPr>
            <p:ph type="body" sz="quarter" idx="26" hasCustomPrompt="1"/>
            <p:custDataLst>
              <p:tags r:id="rId4"/>
            </p:custDataLst>
          </p:nvPr>
        </p:nvSpPr>
        <p:spPr>
          <a:xfrm>
            <a:off x="4669941" y="1319900"/>
            <a:ext cx="2096654" cy="416855"/>
          </a:xfrm>
          <a:prstGeom prst="rect">
            <a:avLst/>
          </a:prstGeom>
        </p:spPr>
        <p:txBody>
          <a:bodyPr vert="horz" lIns="0" tIns="0" rIns="0" bIns="0" rtlCol="0" anchor="t" anchorCtr="0">
            <a:noAutofit/>
          </a:bodyPr>
          <a:lstStyle>
            <a:lvl1pPr algn="ctr">
              <a:defRPr lang="en-US" sz="2800" b="1" i="0" baseline="0" dirty="0">
                <a:solidFill>
                  <a:schemeClr val="bg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29" name="Rectangle 28">
            <a:extLst>
              <a:ext uri="{FF2B5EF4-FFF2-40B4-BE49-F238E27FC236}">
                <a16:creationId xmlns:a16="http://schemas.microsoft.com/office/drawing/2014/main" id="{E8558346-B9A6-0D4A-922D-802F51B0D2E2}"/>
              </a:ext>
            </a:extLst>
          </p:cNvPr>
          <p:cNvSpPr/>
          <p:nvPr userDrawn="1"/>
        </p:nvSpPr>
        <p:spPr>
          <a:xfrm>
            <a:off x="-5860" y="1171575"/>
            <a:ext cx="2304866" cy="1911540"/>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0" name="subtitle">
            <a:extLst>
              <a:ext uri="{FF2B5EF4-FFF2-40B4-BE49-F238E27FC236}">
                <a16:creationId xmlns:a16="http://schemas.microsoft.com/office/drawing/2014/main" id="{08E10DBD-7526-A143-A8E7-FF00237519EF}"/>
              </a:ext>
            </a:extLst>
          </p:cNvPr>
          <p:cNvSpPr>
            <a:spLocks noGrp="1"/>
          </p:cNvSpPr>
          <p:nvPr>
            <p:ph type="body" sz="quarter" idx="29" hasCustomPrompt="1"/>
            <p:custDataLst>
              <p:tags r:id="rId5"/>
            </p:custDataLst>
          </p:nvPr>
        </p:nvSpPr>
        <p:spPr>
          <a:xfrm>
            <a:off x="97940" y="1833562"/>
            <a:ext cx="2096655" cy="998489"/>
          </a:xfrm>
          <a:prstGeom prst="rect">
            <a:avLst/>
          </a:prstGeom>
        </p:spPr>
        <p:txBody>
          <a:bodyPr vert="horz" lIns="0" tIns="0" rIns="0" bIns="0" rtlCol="0" anchor="ctr"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31" name="subtitle">
            <a:extLst>
              <a:ext uri="{FF2B5EF4-FFF2-40B4-BE49-F238E27FC236}">
                <a16:creationId xmlns:a16="http://schemas.microsoft.com/office/drawing/2014/main" id="{48B14CD3-5FD5-E54D-8C61-40C482D359DE}"/>
              </a:ext>
            </a:extLst>
          </p:cNvPr>
          <p:cNvSpPr>
            <a:spLocks noGrp="1"/>
          </p:cNvSpPr>
          <p:nvPr>
            <p:ph type="body" sz="quarter" idx="30" hasCustomPrompt="1"/>
            <p:custDataLst>
              <p:tags r:id="rId6"/>
            </p:custDataLst>
          </p:nvPr>
        </p:nvSpPr>
        <p:spPr>
          <a:xfrm>
            <a:off x="97941" y="1319900"/>
            <a:ext cx="2096654" cy="416855"/>
          </a:xfrm>
          <a:prstGeom prst="rect">
            <a:avLst/>
          </a:prstGeom>
        </p:spPr>
        <p:txBody>
          <a:bodyPr vert="horz" lIns="0" tIns="0" rIns="0" bIns="0" rtlCol="0" anchor="t" anchorCtr="0">
            <a:noAutofit/>
          </a:bodyPr>
          <a:lstStyle>
            <a:lvl1pPr algn="ctr">
              <a:defRPr lang="en-US" sz="2800" b="1" i="0" baseline="0" dirty="0">
                <a:solidFill>
                  <a:schemeClr val="bg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32" name="Rectangle 31">
            <a:extLst>
              <a:ext uri="{FF2B5EF4-FFF2-40B4-BE49-F238E27FC236}">
                <a16:creationId xmlns:a16="http://schemas.microsoft.com/office/drawing/2014/main" id="{DE78520B-C0E1-4446-9C21-AFA8DD158D7A}"/>
              </a:ext>
            </a:extLst>
          </p:cNvPr>
          <p:cNvSpPr/>
          <p:nvPr userDrawn="1"/>
        </p:nvSpPr>
        <p:spPr>
          <a:xfrm>
            <a:off x="2284367" y="3080015"/>
            <a:ext cx="2300288" cy="1911540"/>
          </a:xfrm>
          <a:prstGeom prst="rect">
            <a:avLst/>
          </a:prstGeom>
          <a:solidFill>
            <a:schemeClr val="bg1">
              <a:lumMod val="9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3" name="subtitle">
            <a:extLst>
              <a:ext uri="{FF2B5EF4-FFF2-40B4-BE49-F238E27FC236}">
                <a16:creationId xmlns:a16="http://schemas.microsoft.com/office/drawing/2014/main" id="{D44767A1-C940-D544-A810-53CF2CD7174E}"/>
              </a:ext>
            </a:extLst>
          </p:cNvPr>
          <p:cNvSpPr>
            <a:spLocks noGrp="1"/>
          </p:cNvSpPr>
          <p:nvPr>
            <p:ph type="body" sz="quarter" idx="31" hasCustomPrompt="1"/>
            <p:custDataLst>
              <p:tags r:id="rId7"/>
            </p:custDataLst>
          </p:nvPr>
        </p:nvSpPr>
        <p:spPr>
          <a:xfrm>
            <a:off x="2376445" y="3742002"/>
            <a:ext cx="2096655" cy="998489"/>
          </a:xfrm>
          <a:prstGeom prst="rect">
            <a:avLst/>
          </a:prstGeom>
        </p:spPr>
        <p:txBody>
          <a:bodyPr vert="horz" lIns="0" tIns="0" rIns="0" bIns="0" rtlCol="0" anchor="ctr" anchorCtr="0">
            <a:noAutofit/>
          </a:bodyPr>
          <a:lstStyle>
            <a:lvl1pPr algn="ctr">
              <a:defRPr lang="en-US" sz="1200" b="0" baseline="0" dirty="0">
                <a:solidFill>
                  <a:schemeClr val="tx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34" name="subtitle">
            <a:extLst>
              <a:ext uri="{FF2B5EF4-FFF2-40B4-BE49-F238E27FC236}">
                <a16:creationId xmlns:a16="http://schemas.microsoft.com/office/drawing/2014/main" id="{2E5C4516-EAEC-AC45-BA64-A1A6A625E5BA}"/>
              </a:ext>
            </a:extLst>
          </p:cNvPr>
          <p:cNvSpPr>
            <a:spLocks noGrp="1"/>
          </p:cNvSpPr>
          <p:nvPr>
            <p:ph type="body" sz="quarter" idx="32" hasCustomPrompt="1"/>
            <p:custDataLst>
              <p:tags r:id="rId8"/>
            </p:custDataLst>
          </p:nvPr>
        </p:nvSpPr>
        <p:spPr>
          <a:xfrm>
            <a:off x="2376446" y="3228340"/>
            <a:ext cx="2096654" cy="416855"/>
          </a:xfrm>
          <a:prstGeom prst="rect">
            <a:avLst/>
          </a:prstGeom>
        </p:spPr>
        <p:txBody>
          <a:bodyPr vert="horz" lIns="0" tIns="0" rIns="0" bIns="0" rtlCol="0" anchor="t" anchorCtr="0">
            <a:noAutofit/>
          </a:bodyPr>
          <a:lstStyle>
            <a:lvl1pPr algn="ctr">
              <a:defRPr lang="en-US" sz="2800" b="1" i="0" baseline="0" dirty="0">
                <a:solidFill>
                  <a:schemeClr val="tx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38" name="Rectangle 37">
            <a:extLst>
              <a:ext uri="{FF2B5EF4-FFF2-40B4-BE49-F238E27FC236}">
                <a16:creationId xmlns:a16="http://schemas.microsoft.com/office/drawing/2014/main" id="{767F5483-76D5-3F44-A4DE-4CC774ABFE83}"/>
              </a:ext>
            </a:extLst>
          </p:cNvPr>
          <p:cNvSpPr/>
          <p:nvPr userDrawn="1"/>
        </p:nvSpPr>
        <p:spPr>
          <a:xfrm>
            <a:off x="6862338" y="3081227"/>
            <a:ext cx="2281662" cy="1911540"/>
          </a:xfrm>
          <a:prstGeom prst="rect">
            <a:avLst/>
          </a:prstGeom>
          <a:solidFill>
            <a:schemeClr val="bg1">
              <a:lumMod val="9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9" name="subtitle">
            <a:extLst>
              <a:ext uri="{FF2B5EF4-FFF2-40B4-BE49-F238E27FC236}">
                <a16:creationId xmlns:a16="http://schemas.microsoft.com/office/drawing/2014/main" id="{2788C288-6C14-7E4E-AA68-D844DD814E9D}"/>
              </a:ext>
            </a:extLst>
          </p:cNvPr>
          <p:cNvSpPr>
            <a:spLocks noGrp="1"/>
          </p:cNvSpPr>
          <p:nvPr>
            <p:ph type="body" sz="quarter" idx="33" hasCustomPrompt="1"/>
            <p:custDataLst>
              <p:tags r:id="rId9"/>
            </p:custDataLst>
          </p:nvPr>
        </p:nvSpPr>
        <p:spPr>
          <a:xfrm>
            <a:off x="6963560" y="3743214"/>
            <a:ext cx="2096655" cy="998489"/>
          </a:xfrm>
          <a:prstGeom prst="rect">
            <a:avLst/>
          </a:prstGeom>
        </p:spPr>
        <p:txBody>
          <a:bodyPr vert="horz" lIns="0" tIns="0" rIns="0" bIns="0" rtlCol="0" anchor="ctr" anchorCtr="0">
            <a:noAutofit/>
          </a:bodyPr>
          <a:lstStyle>
            <a:lvl1pPr algn="ctr">
              <a:defRPr lang="en-US" sz="1200" b="0" baseline="0" dirty="0">
                <a:solidFill>
                  <a:schemeClr val="tx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40" name="subtitle">
            <a:extLst>
              <a:ext uri="{FF2B5EF4-FFF2-40B4-BE49-F238E27FC236}">
                <a16:creationId xmlns:a16="http://schemas.microsoft.com/office/drawing/2014/main" id="{C49072F7-A278-1048-B740-9B1C10C4DF1A}"/>
              </a:ext>
            </a:extLst>
          </p:cNvPr>
          <p:cNvSpPr>
            <a:spLocks noGrp="1"/>
          </p:cNvSpPr>
          <p:nvPr>
            <p:ph type="body" sz="quarter" idx="34" hasCustomPrompt="1"/>
            <p:custDataLst>
              <p:tags r:id="rId10"/>
            </p:custDataLst>
          </p:nvPr>
        </p:nvSpPr>
        <p:spPr>
          <a:xfrm>
            <a:off x="6963561" y="3229552"/>
            <a:ext cx="2096654" cy="416855"/>
          </a:xfrm>
          <a:prstGeom prst="rect">
            <a:avLst/>
          </a:prstGeom>
        </p:spPr>
        <p:txBody>
          <a:bodyPr vert="horz" lIns="0" tIns="0" rIns="0" bIns="0" rtlCol="0" anchor="t" anchorCtr="0">
            <a:noAutofit/>
          </a:bodyPr>
          <a:lstStyle>
            <a:lvl1pPr algn="ctr">
              <a:defRPr lang="en-US" sz="2800" b="1" i="0" baseline="0" dirty="0">
                <a:solidFill>
                  <a:schemeClr val="tx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44" name="Rectangle 43">
            <a:extLst>
              <a:ext uri="{FF2B5EF4-FFF2-40B4-BE49-F238E27FC236}">
                <a16:creationId xmlns:a16="http://schemas.microsoft.com/office/drawing/2014/main" id="{B00C8CBD-5364-3C48-945B-4517BD4EC1B2}"/>
              </a:ext>
            </a:extLst>
          </p:cNvPr>
          <p:cNvSpPr/>
          <p:nvPr userDrawn="1"/>
        </p:nvSpPr>
        <p:spPr>
          <a:xfrm>
            <a:off x="-9818" y="4992013"/>
            <a:ext cx="2304866" cy="1911540"/>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45" name="subtitle">
            <a:extLst>
              <a:ext uri="{FF2B5EF4-FFF2-40B4-BE49-F238E27FC236}">
                <a16:creationId xmlns:a16="http://schemas.microsoft.com/office/drawing/2014/main" id="{24E1477E-7DBF-CD46-90C9-E7EBFE0413B0}"/>
              </a:ext>
            </a:extLst>
          </p:cNvPr>
          <p:cNvSpPr>
            <a:spLocks noGrp="1"/>
          </p:cNvSpPr>
          <p:nvPr>
            <p:ph type="body" sz="quarter" idx="37" hasCustomPrompt="1"/>
            <p:custDataLst>
              <p:tags r:id="rId11"/>
            </p:custDataLst>
          </p:nvPr>
        </p:nvSpPr>
        <p:spPr>
          <a:xfrm>
            <a:off x="93982" y="5654000"/>
            <a:ext cx="2096655" cy="998489"/>
          </a:xfrm>
          <a:prstGeom prst="rect">
            <a:avLst/>
          </a:prstGeom>
        </p:spPr>
        <p:txBody>
          <a:bodyPr vert="horz" lIns="0" tIns="0" rIns="0" bIns="0" rtlCol="0" anchor="ctr"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46" name="subtitle">
            <a:extLst>
              <a:ext uri="{FF2B5EF4-FFF2-40B4-BE49-F238E27FC236}">
                <a16:creationId xmlns:a16="http://schemas.microsoft.com/office/drawing/2014/main" id="{04148DCD-1F81-DD40-9525-5874E6060577}"/>
              </a:ext>
            </a:extLst>
          </p:cNvPr>
          <p:cNvSpPr>
            <a:spLocks noGrp="1"/>
          </p:cNvSpPr>
          <p:nvPr>
            <p:ph type="body" sz="quarter" idx="38" hasCustomPrompt="1"/>
            <p:custDataLst>
              <p:tags r:id="rId12"/>
            </p:custDataLst>
          </p:nvPr>
        </p:nvSpPr>
        <p:spPr>
          <a:xfrm>
            <a:off x="93983" y="5140338"/>
            <a:ext cx="2096654" cy="416855"/>
          </a:xfrm>
          <a:prstGeom prst="rect">
            <a:avLst/>
          </a:prstGeom>
        </p:spPr>
        <p:txBody>
          <a:bodyPr vert="horz" lIns="0" tIns="0" rIns="0" bIns="0" rtlCol="0" anchor="t" anchorCtr="0">
            <a:noAutofit/>
          </a:bodyPr>
          <a:lstStyle>
            <a:lvl1pPr algn="ctr">
              <a:defRPr lang="en-US" sz="2800" b="1" i="0" baseline="0" dirty="0">
                <a:solidFill>
                  <a:schemeClr val="bg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Tree>
    <p:extLst>
      <p:ext uri="{BB962C8B-B14F-4D97-AF65-F5344CB8AC3E}">
        <p14:creationId xmlns:p14="http://schemas.microsoft.com/office/powerpoint/2010/main" val="15582189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saique_2">
    <p:bg>
      <p:bgPr>
        <a:solidFill>
          <a:schemeClr val="bg1"/>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69FEE846-637A-C645-8707-98B7EF09B420}"/>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5" name="Rectangle 74">
            <a:extLst>
              <a:ext uri="{FF2B5EF4-FFF2-40B4-BE49-F238E27FC236}">
                <a16:creationId xmlns:a16="http://schemas.microsoft.com/office/drawing/2014/main" id="{7D1A71AC-4BE6-3548-B28E-3EEFD5FBD269}"/>
              </a:ext>
            </a:extLst>
          </p:cNvPr>
          <p:cNvSpPr/>
          <p:nvPr userDrawn="1"/>
        </p:nvSpPr>
        <p:spPr>
          <a:xfrm>
            <a:off x="6853921" y="0"/>
            <a:ext cx="2300288" cy="6858000"/>
          </a:xfrm>
          <a:prstGeom prst="rect">
            <a:avLst/>
          </a:prstGeom>
          <a:solidFill>
            <a:schemeClr val="bg1">
              <a:lumMod val="9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543580" y="350652"/>
            <a:ext cx="4283997" cy="474662"/>
          </a:xfrm>
        </p:spPr>
        <p:txBody>
          <a:bodyPr lIns="0" tIns="0" rIns="0" bIns="0" anchor="t"/>
          <a:lstStyle>
            <a:lvl1pPr algn="l">
              <a:defRPr sz="3800">
                <a:solidFill>
                  <a:schemeClr val="bg2"/>
                </a:solidFill>
              </a:defRPr>
            </a:lvl1pPr>
          </a:lstStyle>
          <a:p>
            <a:r>
              <a:rPr lang="fr-FR" dirty="0"/>
              <a:t>TITRE</a:t>
            </a:r>
            <a:endParaRPr lang="de-DE" dirty="0"/>
          </a:p>
        </p:txBody>
      </p:sp>
      <p:sp>
        <p:nvSpPr>
          <p:cNvPr id="10" name="Rectangle 9">
            <a:extLst>
              <a:ext uri="{FF2B5EF4-FFF2-40B4-BE49-F238E27FC236}">
                <a16:creationId xmlns:a16="http://schemas.microsoft.com/office/drawing/2014/main" id="{30B231E7-B61F-EF41-8896-2EED57A8B78F}"/>
              </a:ext>
            </a:extLst>
          </p:cNvPr>
          <p:cNvSpPr/>
          <p:nvPr userDrawn="1"/>
        </p:nvSpPr>
        <p:spPr>
          <a:xfrm>
            <a:off x="543580" y="0"/>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6" name="Picture Placeholder 11">
            <a:extLst>
              <a:ext uri="{FF2B5EF4-FFF2-40B4-BE49-F238E27FC236}">
                <a16:creationId xmlns:a16="http://schemas.microsoft.com/office/drawing/2014/main" id="{974226E7-FE0F-4249-ADDB-ACE0A3FF2B16}"/>
              </a:ext>
            </a:extLst>
          </p:cNvPr>
          <p:cNvSpPr>
            <a:spLocks noGrp="1"/>
          </p:cNvSpPr>
          <p:nvPr>
            <p:ph type="pic" sz="quarter" idx="17"/>
          </p:nvPr>
        </p:nvSpPr>
        <p:spPr>
          <a:xfrm>
            <a:off x="-1513" y="4999001"/>
            <a:ext cx="2291215" cy="1858999"/>
          </a:xfrm>
        </p:spPr>
        <p:txBody>
          <a:bodyPr/>
          <a:lstStyle/>
          <a:p>
            <a:r>
              <a:rPr lang="fr-FR"/>
              <a:t>Cliquez sur l'icône pour ajouter une image</a:t>
            </a:r>
            <a:endParaRPr lang="en-GB" dirty="0"/>
          </a:p>
        </p:txBody>
      </p:sp>
      <p:sp>
        <p:nvSpPr>
          <p:cNvPr id="57" name="Rectangle 56">
            <a:extLst>
              <a:ext uri="{FF2B5EF4-FFF2-40B4-BE49-F238E27FC236}">
                <a16:creationId xmlns:a16="http://schemas.microsoft.com/office/drawing/2014/main" id="{42C0320B-8E98-2F49-81BC-F448F1E1AC1D}"/>
              </a:ext>
            </a:extLst>
          </p:cNvPr>
          <p:cNvSpPr/>
          <p:nvPr userDrawn="1"/>
        </p:nvSpPr>
        <p:spPr>
          <a:xfrm>
            <a:off x="2293495" y="4986905"/>
            <a:ext cx="2300288" cy="1911540"/>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58" name="subtitle">
            <a:extLst>
              <a:ext uri="{FF2B5EF4-FFF2-40B4-BE49-F238E27FC236}">
                <a16:creationId xmlns:a16="http://schemas.microsoft.com/office/drawing/2014/main" id="{CA8D228E-1837-134A-B91D-D97B82570908}"/>
              </a:ext>
            </a:extLst>
          </p:cNvPr>
          <p:cNvSpPr>
            <a:spLocks noGrp="1"/>
          </p:cNvSpPr>
          <p:nvPr>
            <p:ph type="body" sz="quarter" idx="35" hasCustomPrompt="1"/>
            <p:custDataLst>
              <p:tags r:id="rId1"/>
            </p:custDataLst>
          </p:nvPr>
        </p:nvSpPr>
        <p:spPr>
          <a:xfrm>
            <a:off x="2385573" y="5663882"/>
            <a:ext cx="2096655" cy="998489"/>
          </a:xfrm>
          <a:prstGeom prst="rect">
            <a:avLst/>
          </a:prstGeom>
        </p:spPr>
        <p:txBody>
          <a:bodyPr vert="horz" lIns="0" tIns="0" rIns="0" bIns="0" rtlCol="0" anchor="ctr" anchorCtr="0">
            <a:noAutofit/>
          </a:bodyPr>
          <a:lstStyle>
            <a:lvl1pPr algn="ctr">
              <a:defRPr lang="en-US" sz="1200" b="0" baseline="0" dirty="0">
                <a:solidFill>
                  <a:schemeClr val="tx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59" name="subtitle">
            <a:extLst>
              <a:ext uri="{FF2B5EF4-FFF2-40B4-BE49-F238E27FC236}">
                <a16:creationId xmlns:a16="http://schemas.microsoft.com/office/drawing/2014/main" id="{5CE8D160-54FF-D247-85A5-598F91333ADC}"/>
              </a:ext>
            </a:extLst>
          </p:cNvPr>
          <p:cNvSpPr>
            <a:spLocks noGrp="1"/>
          </p:cNvSpPr>
          <p:nvPr>
            <p:ph type="body" sz="quarter" idx="36" hasCustomPrompt="1"/>
            <p:custDataLst>
              <p:tags r:id="rId2"/>
            </p:custDataLst>
          </p:nvPr>
        </p:nvSpPr>
        <p:spPr>
          <a:xfrm>
            <a:off x="2385574" y="5150220"/>
            <a:ext cx="2096654" cy="416855"/>
          </a:xfrm>
          <a:prstGeom prst="rect">
            <a:avLst/>
          </a:prstGeom>
        </p:spPr>
        <p:txBody>
          <a:bodyPr vert="horz" lIns="0" tIns="0" rIns="0" bIns="0" rtlCol="0" anchor="t" anchorCtr="0">
            <a:noAutofit/>
          </a:bodyPr>
          <a:lstStyle>
            <a:lvl1pPr algn="ctr">
              <a:defRPr lang="en-US" sz="2800" b="1" i="0" baseline="0" dirty="0">
                <a:solidFill>
                  <a:schemeClr val="tx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60" name="Picture Placeholder 11">
            <a:extLst>
              <a:ext uri="{FF2B5EF4-FFF2-40B4-BE49-F238E27FC236}">
                <a16:creationId xmlns:a16="http://schemas.microsoft.com/office/drawing/2014/main" id="{A0B94B98-520E-C547-829D-3E81A924638C}"/>
              </a:ext>
            </a:extLst>
          </p:cNvPr>
          <p:cNvSpPr>
            <a:spLocks noGrp="1"/>
          </p:cNvSpPr>
          <p:nvPr>
            <p:ph type="pic" sz="quarter" idx="18"/>
          </p:nvPr>
        </p:nvSpPr>
        <p:spPr>
          <a:xfrm>
            <a:off x="1634" y="1182877"/>
            <a:ext cx="2288068" cy="1900238"/>
          </a:xfrm>
        </p:spPr>
        <p:txBody>
          <a:bodyPr/>
          <a:lstStyle/>
          <a:p>
            <a:r>
              <a:rPr lang="fr-FR"/>
              <a:t>Cliquez sur l'icône pour ajouter une image</a:t>
            </a:r>
            <a:endParaRPr lang="en-GB" dirty="0"/>
          </a:p>
        </p:txBody>
      </p:sp>
      <p:sp>
        <p:nvSpPr>
          <p:cNvPr id="61" name="Picture Placeholder 11">
            <a:extLst>
              <a:ext uri="{FF2B5EF4-FFF2-40B4-BE49-F238E27FC236}">
                <a16:creationId xmlns:a16="http://schemas.microsoft.com/office/drawing/2014/main" id="{4E9AE9A5-E9B0-8041-A18C-04CCC7C87589}"/>
              </a:ext>
            </a:extLst>
          </p:cNvPr>
          <p:cNvSpPr>
            <a:spLocks noGrp="1"/>
          </p:cNvSpPr>
          <p:nvPr>
            <p:ph type="pic" sz="quarter" idx="19"/>
          </p:nvPr>
        </p:nvSpPr>
        <p:spPr>
          <a:xfrm>
            <a:off x="4595296" y="1171575"/>
            <a:ext cx="2254832" cy="1911540"/>
          </a:xfrm>
        </p:spPr>
        <p:txBody>
          <a:bodyPr/>
          <a:lstStyle/>
          <a:p>
            <a:r>
              <a:rPr lang="fr-FR"/>
              <a:t>Cliquez sur l'icône pour ajouter une image</a:t>
            </a:r>
            <a:endParaRPr lang="en-GB" dirty="0"/>
          </a:p>
        </p:txBody>
      </p:sp>
      <p:sp>
        <p:nvSpPr>
          <p:cNvPr id="62" name="Rectangle 61">
            <a:extLst>
              <a:ext uri="{FF2B5EF4-FFF2-40B4-BE49-F238E27FC236}">
                <a16:creationId xmlns:a16="http://schemas.microsoft.com/office/drawing/2014/main" id="{40AA21E4-4C42-0741-A056-ABE30FADD897}"/>
              </a:ext>
            </a:extLst>
          </p:cNvPr>
          <p:cNvSpPr/>
          <p:nvPr userDrawn="1"/>
        </p:nvSpPr>
        <p:spPr>
          <a:xfrm>
            <a:off x="2293495" y="1171575"/>
            <a:ext cx="2300288" cy="1911540"/>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3" name="subtitle">
            <a:extLst>
              <a:ext uri="{FF2B5EF4-FFF2-40B4-BE49-F238E27FC236}">
                <a16:creationId xmlns:a16="http://schemas.microsoft.com/office/drawing/2014/main" id="{C9E3DCC2-53F2-3541-B5B7-D37153BB7D5F}"/>
              </a:ext>
            </a:extLst>
          </p:cNvPr>
          <p:cNvSpPr>
            <a:spLocks noGrp="1"/>
          </p:cNvSpPr>
          <p:nvPr>
            <p:ph type="body" sz="quarter" idx="25" hasCustomPrompt="1"/>
            <p:custDataLst>
              <p:tags r:id="rId3"/>
            </p:custDataLst>
          </p:nvPr>
        </p:nvSpPr>
        <p:spPr>
          <a:xfrm>
            <a:off x="2385573" y="1833562"/>
            <a:ext cx="2096655" cy="998489"/>
          </a:xfrm>
          <a:prstGeom prst="rect">
            <a:avLst/>
          </a:prstGeom>
        </p:spPr>
        <p:txBody>
          <a:bodyPr vert="horz" lIns="0" tIns="0" rIns="0" bIns="0" rtlCol="0" anchor="ctr" anchorCtr="0">
            <a:noAutofit/>
          </a:bodyPr>
          <a:lstStyle>
            <a:lvl1pPr algn="ctr">
              <a:defRPr lang="en-US" sz="1200" b="0" baseline="0" dirty="0">
                <a:solidFill>
                  <a:schemeClr val="tx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64" name="subtitle">
            <a:extLst>
              <a:ext uri="{FF2B5EF4-FFF2-40B4-BE49-F238E27FC236}">
                <a16:creationId xmlns:a16="http://schemas.microsoft.com/office/drawing/2014/main" id="{349C4BBD-70E3-5140-8BB4-7176561F7385}"/>
              </a:ext>
            </a:extLst>
          </p:cNvPr>
          <p:cNvSpPr>
            <a:spLocks noGrp="1"/>
          </p:cNvSpPr>
          <p:nvPr>
            <p:ph type="body" sz="quarter" idx="26" hasCustomPrompt="1"/>
            <p:custDataLst>
              <p:tags r:id="rId4"/>
            </p:custDataLst>
          </p:nvPr>
        </p:nvSpPr>
        <p:spPr>
          <a:xfrm>
            <a:off x="2385574" y="1319900"/>
            <a:ext cx="2096654" cy="416855"/>
          </a:xfrm>
          <a:prstGeom prst="rect">
            <a:avLst/>
          </a:prstGeom>
        </p:spPr>
        <p:txBody>
          <a:bodyPr vert="horz" lIns="0" tIns="0" rIns="0" bIns="0" rtlCol="0" anchor="t" anchorCtr="0">
            <a:noAutofit/>
          </a:bodyPr>
          <a:lstStyle>
            <a:lvl1pPr algn="ctr">
              <a:defRPr lang="en-US" sz="2800" b="1" i="0" baseline="0" dirty="0">
                <a:solidFill>
                  <a:schemeClr val="tx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65" name="Rectangle 64">
            <a:extLst>
              <a:ext uri="{FF2B5EF4-FFF2-40B4-BE49-F238E27FC236}">
                <a16:creationId xmlns:a16="http://schemas.microsoft.com/office/drawing/2014/main" id="{2334CBAA-A6AD-9443-AC19-1889DFA19F73}"/>
              </a:ext>
            </a:extLst>
          </p:cNvPr>
          <p:cNvSpPr/>
          <p:nvPr userDrawn="1"/>
        </p:nvSpPr>
        <p:spPr>
          <a:xfrm>
            <a:off x="0" y="3080015"/>
            <a:ext cx="2300288" cy="1911540"/>
          </a:xfrm>
          <a:prstGeom prst="rect">
            <a:avLst/>
          </a:prstGeom>
          <a:solidFill>
            <a:schemeClr val="tx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6" name="subtitle">
            <a:extLst>
              <a:ext uri="{FF2B5EF4-FFF2-40B4-BE49-F238E27FC236}">
                <a16:creationId xmlns:a16="http://schemas.microsoft.com/office/drawing/2014/main" id="{29A8F289-A2C5-7A41-A9E5-6AE9A3AD8C69}"/>
              </a:ext>
            </a:extLst>
          </p:cNvPr>
          <p:cNvSpPr>
            <a:spLocks noGrp="1"/>
          </p:cNvSpPr>
          <p:nvPr>
            <p:ph type="body" sz="quarter" idx="31" hasCustomPrompt="1"/>
            <p:custDataLst>
              <p:tags r:id="rId5"/>
            </p:custDataLst>
          </p:nvPr>
        </p:nvSpPr>
        <p:spPr>
          <a:xfrm>
            <a:off x="92078" y="3742002"/>
            <a:ext cx="2096655" cy="998489"/>
          </a:xfrm>
          <a:prstGeom prst="rect">
            <a:avLst/>
          </a:prstGeom>
        </p:spPr>
        <p:txBody>
          <a:bodyPr vert="horz" lIns="0" tIns="0" rIns="0" bIns="0" rtlCol="0" anchor="ctr"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67" name="subtitle">
            <a:extLst>
              <a:ext uri="{FF2B5EF4-FFF2-40B4-BE49-F238E27FC236}">
                <a16:creationId xmlns:a16="http://schemas.microsoft.com/office/drawing/2014/main" id="{CE781682-0A55-2B4E-80BB-F4181AC605D5}"/>
              </a:ext>
            </a:extLst>
          </p:cNvPr>
          <p:cNvSpPr>
            <a:spLocks noGrp="1"/>
          </p:cNvSpPr>
          <p:nvPr>
            <p:ph type="body" sz="quarter" idx="32" hasCustomPrompt="1"/>
            <p:custDataLst>
              <p:tags r:id="rId6"/>
            </p:custDataLst>
          </p:nvPr>
        </p:nvSpPr>
        <p:spPr>
          <a:xfrm>
            <a:off x="92079" y="3228340"/>
            <a:ext cx="2096654" cy="416855"/>
          </a:xfrm>
          <a:prstGeom prst="rect">
            <a:avLst/>
          </a:prstGeom>
        </p:spPr>
        <p:txBody>
          <a:bodyPr vert="horz" lIns="0" tIns="0" rIns="0" bIns="0" rtlCol="0" anchor="t" anchorCtr="0">
            <a:noAutofit/>
          </a:bodyPr>
          <a:lstStyle>
            <a:lvl1pPr algn="ctr">
              <a:defRPr lang="en-US" sz="2800" b="1" i="0" baseline="0" dirty="0">
                <a:solidFill>
                  <a:schemeClr val="bg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69" name="Rectangle 68">
            <a:extLst>
              <a:ext uri="{FF2B5EF4-FFF2-40B4-BE49-F238E27FC236}">
                <a16:creationId xmlns:a16="http://schemas.microsoft.com/office/drawing/2014/main" id="{763FED81-9F24-F54C-9792-129D42C8EDBC}"/>
              </a:ext>
            </a:extLst>
          </p:cNvPr>
          <p:cNvSpPr/>
          <p:nvPr userDrawn="1"/>
        </p:nvSpPr>
        <p:spPr>
          <a:xfrm>
            <a:off x="4587115" y="3081227"/>
            <a:ext cx="2268440" cy="1911540"/>
          </a:xfrm>
          <a:prstGeom prst="rect">
            <a:avLst/>
          </a:prstGeom>
          <a:solidFill>
            <a:schemeClr val="tx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70" name="subtitle">
            <a:extLst>
              <a:ext uri="{FF2B5EF4-FFF2-40B4-BE49-F238E27FC236}">
                <a16:creationId xmlns:a16="http://schemas.microsoft.com/office/drawing/2014/main" id="{5B5FEEDE-B65E-7545-915C-A2C94A4731F8}"/>
              </a:ext>
            </a:extLst>
          </p:cNvPr>
          <p:cNvSpPr>
            <a:spLocks noGrp="1"/>
          </p:cNvSpPr>
          <p:nvPr>
            <p:ph type="body" sz="quarter" idx="33" hasCustomPrompt="1"/>
            <p:custDataLst>
              <p:tags r:id="rId7"/>
            </p:custDataLst>
          </p:nvPr>
        </p:nvSpPr>
        <p:spPr>
          <a:xfrm>
            <a:off x="4679193" y="3743214"/>
            <a:ext cx="2096655" cy="998489"/>
          </a:xfrm>
          <a:prstGeom prst="rect">
            <a:avLst/>
          </a:prstGeom>
        </p:spPr>
        <p:txBody>
          <a:bodyPr vert="horz" lIns="0" tIns="0" rIns="0" bIns="0" rtlCol="0" anchor="ctr" anchorCtr="0">
            <a:noAutofit/>
          </a:bodyPr>
          <a:lstStyle>
            <a:lvl1pPr algn="ctr">
              <a:defRPr lang="en-US" sz="12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71" name="subtitle">
            <a:extLst>
              <a:ext uri="{FF2B5EF4-FFF2-40B4-BE49-F238E27FC236}">
                <a16:creationId xmlns:a16="http://schemas.microsoft.com/office/drawing/2014/main" id="{80A3ECA1-DDA5-8A48-8E31-6155A1F50E80}"/>
              </a:ext>
            </a:extLst>
          </p:cNvPr>
          <p:cNvSpPr>
            <a:spLocks noGrp="1"/>
          </p:cNvSpPr>
          <p:nvPr>
            <p:ph type="body" sz="quarter" idx="34" hasCustomPrompt="1"/>
            <p:custDataLst>
              <p:tags r:id="rId8"/>
            </p:custDataLst>
          </p:nvPr>
        </p:nvSpPr>
        <p:spPr>
          <a:xfrm>
            <a:off x="4679194" y="3229552"/>
            <a:ext cx="2096654" cy="416855"/>
          </a:xfrm>
          <a:prstGeom prst="rect">
            <a:avLst/>
          </a:prstGeom>
        </p:spPr>
        <p:txBody>
          <a:bodyPr vert="horz" lIns="0" tIns="0" rIns="0" bIns="0" rtlCol="0" anchor="t" anchorCtr="0">
            <a:noAutofit/>
          </a:bodyPr>
          <a:lstStyle>
            <a:lvl1pPr algn="ctr">
              <a:defRPr lang="en-US" sz="2800" b="1" i="0" baseline="0" dirty="0">
                <a:solidFill>
                  <a:schemeClr val="bg1"/>
                </a:solidFill>
                <a:latin typeface="Arial Black" panose="020B0604020202020204" pitchFamily="34" charset="0"/>
                <a:cs typeface="Arial Black" panose="020B0604020202020204" pitchFamily="34" charset="0"/>
              </a:defRPr>
            </a:lvl1pPr>
          </a:lstStyle>
          <a:p>
            <a:pPr marL="0" lvl="0" indent="0" defTabSz="844083" latinLnBrk="0">
              <a:spcBef>
                <a:spcPct val="20000"/>
              </a:spcBef>
              <a:buFontTx/>
              <a:buNone/>
            </a:pPr>
            <a:r>
              <a:rPr lang="en-US" dirty="0"/>
              <a:t>XXXX</a:t>
            </a:r>
          </a:p>
        </p:txBody>
      </p:sp>
      <p:sp>
        <p:nvSpPr>
          <p:cNvPr id="73" name="Picture Placeholder 11">
            <a:extLst>
              <a:ext uri="{FF2B5EF4-FFF2-40B4-BE49-F238E27FC236}">
                <a16:creationId xmlns:a16="http://schemas.microsoft.com/office/drawing/2014/main" id="{5FFA6804-0BBC-1946-AD6A-2E86E4560306}"/>
              </a:ext>
            </a:extLst>
          </p:cNvPr>
          <p:cNvSpPr>
            <a:spLocks noGrp="1"/>
          </p:cNvSpPr>
          <p:nvPr>
            <p:ph type="pic" sz="quarter" idx="37"/>
          </p:nvPr>
        </p:nvSpPr>
        <p:spPr>
          <a:xfrm>
            <a:off x="4595296" y="4988395"/>
            <a:ext cx="2253319" cy="1900238"/>
          </a:xfrm>
        </p:spPr>
        <p:txBody>
          <a:bodyPr/>
          <a:lstStyle/>
          <a:p>
            <a:r>
              <a:rPr lang="fr-FR"/>
              <a:t>Cliquez sur l'icône pour ajouter une image</a:t>
            </a:r>
            <a:endParaRPr lang="en-GB" dirty="0"/>
          </a:p>
        </p:txBody>
      </p:sp>
      <p:sp>
        <p:nvSpPr>
          <p:cNvPr id="74" name="Picture Placeholder 11">
            <a:extLst>
              <a:ext uri="{FF2B5EF4-FFF2-40B4-BE49-F238E27FC236}">
                <a16:creationId xmlns:a16="http://schemas.microsoft.com/office/drawing/2014/main" id="{480F97E2-0878-0947-A8A0-FA220AF14025}"/>
              </a:ext>
            </a:extLst>
          </p:cNvPr>
          <p:cNvSpPr>
            <a:spLocks noGrp="1"/>
          </p:cNvSpPr>
          <p:nvPr>
            <p:ph type="pic" sz="quarter" idx="38"/>
          </p:nvPr>
        </p:nvSpPr>
        <p:spPr>
          <a:xfrm>
            <a:off x="2298670" y="3087749"/>
            <a:ext cx="2291320" cy="1900238"/>
          </a:xfrm>
        </p:spPr>
        <p:txBody>
          <a:bodyPr/>
          <a:lstStyle/>
          <a:p>
            <a:r>
              <a:rPr lang="fr-FR"/>
              <a:t>Cliquez sur l'icône pour ajouter une image</a:t>
            </a:r>
            <a:endParaRPr lang="en-GB" dirty="0"/>
          </a:p>
        </p:txBody>
      </p:sp>
      <p:pic>
        <p:nvPicPr>
          <p:cNvPr id="25" name="Graphique 24">
            <a:extLst>
              <a:ext uri="{FF2B5EF4-FFF2-40B4-BE49-F238E27FC236}">
                <a16:creationId xmlns:a16="http://schemas.microsoft.com/office/drawing/2014/main" id="{754726F0-92F6-4A21-B9CF-DE211AC94626}"/>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7515135" y="6435239"/>
            <a:ext cx="1470576" cy="247265"/>
          </a:xfrm>
          <a:prstGeom prst="rect">
            <a:avLst/>
          </a:prstGeom>
        </p:spPr>
      </p:pic>
    </p:spTree>
    <p:extLst>
      <p:ext uri="{BB962C8B-B14F-4D97-AF65-F5344CB8AC3E}">
        <p14:creationId xmlns:p14="http://schemas.microsoft.com/office/powerpoint/2010/main" val="3351902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assique_1">
    <p:bg>
      <p:bgPr>
        <a:solidFill>
          <a:schemeClr val="bg1"/>
        </a:solidFill>
        <a:effectLst/>
      </p:bgPr>
    </p:bg>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543580" y="319676"/>
            <a:ext cx="4283997" cy="474662"/>
          </a:xfrm>
        </p:spPr>
        <p:txBody>
          <a:bodyPr lIns="0" tIns="0" rIns="0" bIns="0" anchor="t"/>
          <a:lstStyle>
            <a:lvl1pPr algn="l">
              <a:defRPr sz="3800">
                <a:solidFill>
                  <a:schemeClr val="tx1"/>
                </a:solidFill>
              </a:defRPr>
            </a:lvl1pPr>
          </a:lstStyle>
          <a:p>
            <a:r>
              <a:rPr lang="fr-FR" dirty="0"/>
              <a:t>TITRE</a:t>
            </a:r>
            <a:endParaRPr lang="de-DE" dirty="0"/>
          </a:p>
        </p:txBody>
      </p:sp>
      <p:sp>
        <p:nvSpPr>
          <p:cNvPr id="10" name="Rectangle 9">
            <a:extLst>
              <a:ext uri="{FF2B5EF4-FFF2-40B4-BE49-F238E27FC236}">
                <a16:creationId xmlns:a16="http://schemas.microsoft.com/office/drawing/2014/main" id="{30B231E7-B61F-EF41-8896-2EED57A8B78F}"/>
              </a:ext>
            </a:extLst>
          </p:cNvPr>
          <p:cNvSpPr/>
          <p:nvPr userDrawn="1"/>
        </p:nvSpPr>
        <p:spPr>
          <a:xfrm>
            <a:off x="543580" y="-8752"/>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35" name="Rounded Rectangle 165">
            <a:extLst>
              <a:ext uri="{FF2B5EF4-FFF2-40B4-BE49-F238E27FC236}">
                <a16:creationId xmlns:a16="http://schemas.microsoft.com/office/drawing/2014/main" id="{A55B22D1-567D-464A-A89B-ED239B6713E9}"/>
              </a:ext>
            </a:extLst>
          </p:cNvPr>
          <p:cNvSpPr/>
          <p:nvPr userDrawn="1"/>
        </p:nvSpPr>
        <p:spPr>
          <a:xfrm rot="16200000">
            <a:off x="1623067" y="-662933"/>
            <a:ext cx="5897865" cy="9144000"/>
          </a:xfrm>
          <a:prstGeom prst="roundRect">
            <a:avLst>
              <a:gd name="adj" fmla="val 0"/>
            </a:avLst>
          </a:prstGeom>
          <a:solidFill>
            <a:schemeClr val="bg1">
              <a:lumMod val="95000"/>
            </a:schemeClr>
          </a:solidFill>
          <a:ln w="25400" cap="flat" cmpd="sng" algn="ctr">
            <a:noFill/>
            <a:prstDash val="solid"/>
          </a:ln>
          <a:effectLst/>
        </p:spPr>
        <p:txBody>
          <a:bodyPr rtlCol="0" anchor="ctr"/>
          <a:lstStyle/>
          <a:p>
            <a:pPr marL="0" marR="0" lvl="0" indent="0" algn="ctr" defTabSz="909640" eaLnBrk="1" fontAlgn="auto" latinLnBrk="0" hangingPunct="1">
              <a:lnSpc>
                <a:spcPct val="100000"/>
              </a:lnSpc>
              <a:spcBef>
                <a:spcPts val="0"/>
              </a:spcBef>
              <a:spcAft>
                <a:spcPts val="0"/>
              </a:spcAft>
              <a:buClrTx/>
              <a:buSzTx/>
              <a:buFontTx/>
              <a:buNone/>
              <a:tabLst/>
              <a:defRPr/>
            </a:pPr>
            <a:endParaRPr kumimoji="0" lang="en-CA" sz="1821" b="0" i="0" u="none" strike="noStrike" kern="0" cap="none" spc="0" normalizeH="0" baseline="0" noProof="0" dirty="0">
              <a:ln>
                <a:noFill/>
              </a:ln>
              <a:solidFill>
                <a:prstClr val="white"/>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28698092-8CDD-CD41-845A-4EE3783DB3EF}"/>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solidFill>
                  <a:schemeClr val="tx1"/>
                </a:solidFill>
              </a:rPr>
              <a:pPr/>
              <a:t>‹N°›</a:t>
            </a:fld>
            <a:endParaRPr lang="fr-FR" dirty="0">
              <a:solidFill>
                <a:schemeClr val="tx1"/>
              </a:solidFill>
            </a:endParaRPr>
          </a:p>
        </p:txBody>
      </p:sp>
      <p:pic>
        <p:nvPicPr>
          <p:cNvPr id="7" name="Graphique 6">
            <a:extLst>
              <a:ext uri="{FF2B5EF4-FFF2-40B4-BE49-F238E27FC236}">
                <a16:creationId xmlns:a16="http://schemas.microsoft.com/office/drawing/2014/main" id="{0EA97735-2498-4165-ACB6-4FA648D8BA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15135" y="6435239"/>
            <a:ext cx="1470576" cy="247265"/>
          </a:xfrm>
          <a:prstGeom prst="rect">
            <a:avLst/>
          </a:prstGeom>
        </p:spPr>
      </p:pic>
    </p:spTree>
    <p:extLst>
      <p:ext uri="{BB962C8B-B14F-4D97-AF65-F5344CB8AC3E}">
        <p14:creationId xmlns:p14="http://schemas.microsoft.com/office/powerpoint/2010/main" val="707294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660554B-C9AA-374A-9E3F-1116B5CF52B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el 1">
            <a:extLst>
              <a:ext uri="{FF2B5EF4-FFF2-40B4-BE49-F238E27FC236}">
                <a16:creationId xmlns:a16="http://schemas.microsoft.com/office/drawing/2014/main" id="{0A0F8E24-29B1-6D4F-85A0-50A7FECA24CF}"/>
              </a:ext>
            </a:extLst>
          </p:cNvPr>
          <p:cNvSpPr>
            <a:spLocks noGrp="1"/>
          </p:cNvSpPr>
          <p:nvPr>
            <p:ph type="title" hasCustomPrompt="1"/>
          </p:nvPr>
        </p:nvSpPr>
        <p:spPr>
          <a:xfrm>
            <a:off x="1392702" y="1701948"/>
            <a:ext cx="6372664" cy="3066756"/>
          </a:xfrm>
        </p:spPr>
        <p:txBody>
          <a:bodyPr lIns="0" tIns="0" rIns="0" bIns="0" anchor="ctr"/>
          <a:lstStyle>
            <a:lvl1pPr algn="ctr">
              <a:defRPr sz="5600">
                <a:solidFill>
                  <a:schemeClr val="bg1"/>
                </a:solidFill>
              </a:defRPr>
            </a:lvl1pPr>
          </a:lstStyle>
          <a:p>
            <a:r>
              <a:rPr lang="de-DE" dirty="0"/>
              <a:t>CITATION</a:t>
            </a:r>
          </a:p>
        </p:txBody>
      </p:sp>
      <p:sp>
        <p:nvSpPr>
          <p:cNvPr id="9" name="subtitle">
            <a:extLst>
              <a:ext uri="{FF2B5EF4-FFF2-40B4-BE49-F238E27FC236}">
                <a16:creationId xmlns:a16="http://schemas.microsoft.com/office/drawing/2014/main" id="{732FBD0F-9BEE-1A4C-8DA1-78F3ED941F07}"/>
              </a:ext>
            </a:extLst>
          </p:cNvPr>
          <p:cNvSpPr>
            <a:spLocks noGrp="1"/>
          </p:cNvSpPr>
          <p:nvPr>
            <p:ph type="body" sz="quarter" idx="12" hasCustomPrompt="1"/>
            <p:custDataLst>
              <p:tags r:id="rId1"/>
            </p:custDataLst>
          </p:nvPr>
        </p:nvSpPr>
        <p:spPr>
          <a:xfrm>
            <a:off x="3458701" y="5041295"/>
            <a:ext cx="4050023" cy="297319"/>
          </a:xfrm>
          <a:prstGeom prst="rect">
            <a:avLst/>
          </a:prstGeom>
        </p:spPr>
        <p:txBody>
          <a:bodyPr vert="horz" lIns="0" tIns="0" rIns="0" bIns="0" rtlCol="0" anchor="t" anchorCtr="0">
            <a:noAutofit/>
          </a:bodyPr>
          <a:lstStyle>
            <a:lvl1pPr algn="r">
              <a:defRPr lang="en-US" sz="1200" b="0" baseline="0" dirty="0">
                <a:solidFill>
                  <a:schemeClr val="accent1"/>
                </a:solidFill>
                <a:latin typeface="Arial"/>
                <a:cs typeface="Arial"/>
              </a:defRPr>
            </a:lvl1pPr>
          </a:lstStyle>
          <a:p>
            <a:pPr marL="0" lvl="0" indent="0" defTabSz="844083" latinLnBrk="0">
              <a:spcBef>
                <a:spcPct val="20000"/>
              </a:spcBef>
              <a:buFontTx/>
              <a:buNone/>
            </a:pPr>
            <a:r>
              <a:rPr lang="en-US" dirty="0"/>
              <a:t>PRÉNOM NOM</a:t>
            </a:r>
          </a:p>
        </p:txBody>
      </p:sp>
      <p:sp>
        <p:nvSpPr>
          <p:cNvPr id="3" name="Espace réservé du numéro de diapositive 2">
            <a:extLst>
              <a:ext uri="{FF2B5EF4-FFF2-40B4-BE49-F238E27FC236}">
                <a16:creationId xmlns:a16="http://schemas.microsoft.com/office/drawing/2014/main" id="{49B09328-BA6F-AB48-8A2F-788989577477}"/>
              </a:ext>
            </a:extLst>
          </p:cNvPr>
          <p:cNvSpPr>
            <a:spLocks noGrp="1"/>
          </p:cNvSpPr>
          <p:nvPr>
            <p:ph type="sldNum" sz="quarter" idx="10"/>
          </p:nvPr>
        </p:nvSpPr>
        <p:spPr/>
        <p:txBody>
          <a:bodyPr/>
          <a:lstStyle>
            <a:lvl1pPr>
              <a:defRPr>
                <a:solidFill>
                  <a:schemeClr val="bg1"/>
                </a:solidFill>
              </a:defRPr>
            </a:lvl1pPr>
          </a:lstStyle>
          <a:p>
            <a:fld id="{07B42E27-504B-4156-97BC-131612EA2471}" type="slidenum">
              <a:rPr lang="fr-FR" smtClean="0"/>
              <a:pPr/>
              <a:t>‹N°›</a:t>
            </a:fld>
            <a:endParaRPr lang="fr-FR" dirty="0"/>
          </a:p>
        </p:txBody>
      </p:sp>
      <p:pic>
        <p:nvPicPr>
          <p:cNvPr id="7" name="Graphique 6">
            <a:extLst>
              <a:ext uri="{FF2B5EF4-FFF2-40B4-BE49-F238E27FC236}">
                <a16:creationId xmlns:a16="http://schemas.microsoft.com/office/drawing/2014/main" id="{AC34A96C-413D-4CA4-AB2D-F36A1CFCAC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15135" y="6434139"/>
            <a:ext cx="1472400" cy="247572"/>
          </a:xfrm>
          <a:prstGeom prst="rect">
            <a:avLst/>
          </a:prstGeom>
        </p:spPr>
      </p:pic>
    </p:spTree>
    <p:extLst>
      <p:ext uri="{BB962C8B-B14F-4D97-AF65-F5344CB8AC3E}">
        <p14:creationId xmlns:p14="http://schemas.microsoft.com/office/powerpoint/2010/main" val="3799449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1">
    <p:bg>
      <p:bgPr>
        <a:solidFill>
          <a:schemeClr val="bg1"/>
        </a:solidFill>
        <a:effectLst/>
      </p:bgPr>
    </p:bg>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6D23175A-D0AA-5B44-8BCA-A1E8AC5ECD25}"/>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itel 1">
            <a:extLst>
              <a:ext uri="{FF2B5EF4-FFF2-40B4-BE49-F238E27FC236}">
                <a16:creationId xmlns:a16="http://schemas.microsoft.com/office/drawing/2014/main" id="{2CA3C5E7-8F20-A745-BEDD-2191F49AEE65}"/>
              </a:ext>
            </a:extLst>
          </p:cNvPr>
          <p:cNvSpPr>
            <a:spLocks noGrp="1"/>
          </p:cNvSpPr>
          <p:nvPr>
            <p:ph type="title" hasCustomPrompt="1"/>
          </p:nvPr>
        </p:nvSpPr>
        <p:spPr>
          <a:xfrm>
            <a:off x="2880374" y="1142094"/>
            <a:ext cx="5733614" cy="1095506"/>
          </a:xfrm>
        </p:spPr>
        <p:txBody>
          <a:bodyPr lIns="0" tIns="0" rIns="0" bIns="0"/>
          <a:lstStyle>
            <a:lvl1pPr algn="l">
              <a:defRPr sz="3800">
                <a:solidFill>
                  <a:schemeClr val="bg2"/>
                </a:solidFill>
              </a:defRPr>
            </a:lvl1pPr>
          </a:lstStyle>
          <a:p>
            <a:r>
              <a:rPr lang="fr-FR" dirty="0"/>
              <a:t>MODIFIEZ LE STYLE DU TITRE</a:t>
            </a:r>
            <a:endParaRPr lang="de-DE" dirty="0"/>
          </a:p>
        </p:txBody>
      </p:sp>
      <p:sp>
        <p:nvSpPr>
          <p:cNvPr id="9" name="Rectangle 8">
            <a:extLst>
              <a:ext uri="{FF2B5EF4-FFF2-40B4-BE49-F238E27FC236}">
                <a16:creationId xmlns:a16="http://schemas.microsoft.com/office/drawing/2014/main" id="{9FB2A549-E30B-3B40-A33D-4B35D36B7F9B}"/>
              </a:ext>
            </a:extLst>
          </p:cNvPr>
          <p:cNvSpPr/>
          <p:nvPr userDrawn="1"/>
        </p:nvSpPr>
        <p:spPr>
          <a:xfrm rot="16200000">
            <a:off x="-918298" y="3806102"/>
            <a:ext cx="3970196" cy="2133600"/>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87509FCB-766B-354D-9E6D-C66A9A3AA51A}"/>
              </a:ext>
            </a:extLst>
          </p:cNvPr>
          <p:cNvSpPr/>
          <p:nvPr userDrawn="1"/>
        </p:nvSpPr>
        <p:spPr>
          <a:xfrm>
            <a:off x="5023162" y="2931050"/>
            <a:ext cx="1265849" cy="135103"/>
          </a:xfrm>
          <a:prstGeom prst="rect">
            <a:avLst/>
          </a:prstGeom>
          <a:solidFill>
            <a:schemeClr val="accent2"/>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2" name="subtitle">
            <a:extLst>
              <a:ext uri="{FF2B5EF4-FFF2-40B4-BE49-F238E27FC236}">
                <a16:creationId xmlns:a16="http://schemas.microsoft.com/office/drawing/2014/main" id="{245216C1-7D64-D648-BDE3-083F5E51A359}"/>
              </a:ext>
            </a:extLst>
          </p:cNvPr>
          <p:cNvSpPr>
            <a:spLocks noGrp="1"/>
          </p:cNvSpPr>
          <p:nvPr>
            <p:ph type="body" sz="quarter" idx="10" hasCustomPrompt="1"/>
            <p:custDataLst>
              <p:tags r:id="rId1"/>
            </p:custDataLst>
          </p:nvPr>
        </p:nvSpPr>
        <p:spPr>
          <a:xfrm>
            <a:off x="2880374" y="3302720"/>
            <a:ext cx="4283997" cy="1179633"/>
          </a:xfrm>
          <a:prstGeom prst="rect">
            <a:avLst/>
          </a:prstGeom>
        </p:spPr>
        <p:txBody>
          <a:bodyPr vert="horz" lIns="0" tIns="0" rIns="0" bIns="0" rtlCol="0" anchor="t" anchorCtr="0">
            <a:noAutofit/>
          </a:bodyPr>
          <a:lstStyle>
            <a:lvl1pPr>
              <a:defRPr lang="en-US" sz="2000" b="0" baseline="0" dirty="0">
                <a:solidFill>
                  <a:schemeClr val="bg1"/>
                </a:solidFill>
                <a:latin typeface="Arial"/>
                <a:cs typeface="Arial"/>
              </a:defRPr>
            </a:lvl1pPr>
          </a:lstStyle>
          <a:p>
            <a:pPr marL="0" lvl="0" indent="0" defTabSz="844083" latinLnBrk="0">
              <a:spcBef>
                <a:spcPct val="20000"/>
              </a:spcBef>
              <a:buFontTx/>
              <a:buNone/>
            </a:pPr>
            <a:r>
              <a:rPr lang="en-US" dirty="0"/>
              <a:t>CHAPITRE 1</a:t>
            </a:r>
          </a:p>
          <a:p>
            <a:pPr marL="0" lvl="0" indent="0" defTabSz="844083" latinLnBrk="0">
              <a:spcBef>
                <a:spcPct val="20000"/>
              </a:spcBef>
              <a:buFontTx/>
              <a:buNone/>
            </a:pPr>
            <a:r>
              <a:rPr lang="en-US" dirty="0"/>
              <a:t>CHAPITRE 2</a:t>
            </a:r>
          </a:p>
          <a:p>
            <a:pPr marL="0" lvl="0" indent="0" defTabSz="844083" latinLnBrk="0">
              <a:spcBef>
                <a:spcPct val="20000"/>
              </a:spcBef>
              <a:buFontTx/>
              <a:buNone/>
            </a:pPr>
            <a:r>
              <a:rPr lang="en-US" dirty="0"/>
              <a:t>CHAPITRE 3</a:t>
            </a:r>
          </a:p>
        </p:txBody>
      </p:sp>
      <p:sp>
        <p:nvSpPr>
          <p:cNvPr id="8" name="Picture Placeholder 11">
            <a:extLst>
              <a:ext uri="{FF2B5EF4-FFF2-40B4-BE49-F238E27FC236}">
                <a16:creationId xmlns:a16="http://schemas.microsoft.com/office/drawing/2014/main" id="{242896CF-F728-6540-989E-AB3FA98EA9CA}"/>
              </a:ext>
            </a:extLst>
          </p:cNvPr>
          <p:cNvSpPr>
            <a:spLocks noGrp="1"/>
          </p:cNvSpPr>
          <p:nvPr>
            <p:ph type="pic" sz="quarter" idx="17"/>
          </p:nvPr>
        </p:nvSpPr>
        <p:spPr>
          <a:xfrm>
            <a:off x="361088" y="365126"/>
            <a:ext cx="2133600" cy="6127747"/>
          </a:xfrm>
        </p:spPr>
        <p:txBody>
          <a:bodyPr/>
          <a:lstStyle/>
          <a:p>
            <a:r>
              <a:rPr lang="fr-FR"/>
              <a:t>Cliquez sur l'icône pour ajouter une image</a:t>
            </a:r>
            <a:endParaRPr lang="en-GB" dirty="0"/>
          </a:p>
        </p:txBody>
      </p:sp>
      <p:sp>
        <p:nvSpPr>
          <p:cNvPr id="10" name="Rectangle 9">
            <a:extLst>
              <a:ext uri="{FF2B5EF4-FFF2-40B4-BE49-F238E27FC236}">
                <a16:creationId xmlns:a16="http://schemas.microsoft.com/office/drawing/2014/main" id="{2A0622EA-D092-7546-854D-85058E10CCCB}"/>
              </a:ext>
            </a:extLst>
          </p:cNvPr>
          <p:cNvSpPr/>
          <p:nvPr userDrawn="1"/>
        </p:nvSpPr>
        <p:spPr>
          <a:xfrm>
            <a:off x="1921920" y="838701"/>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7" name="Slide Number Placeholder 5">
            <a:extLst>
              <a:ext uri="{FF2B5EF4-FFF2-40B4-BE49-F238E27FC236}">
                <a16:creationId xmlns:a16="http://schemas.microsoft.com/office/drawing/2014/main" id="{ED3A50B2-E5E7-814C-AEB8-D8375B9E1EB0}"/>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pPr/>
              <a:t>‹N°›</a:t>
            </a:fld>
            <a:endParaRPr lang="fr-FR" dirty="0"/>
          </a:p>
        </p:txBody>
      </p:sp>
      <p:pic>
        <p:nvPicPr>
          <p:cNvPr id="15" name="Graphique 14">
            <a:extLst>
              <a:ext uri="{FF2B5EF4-FFF2-40B4-BE49-F238E27FC236}">
                <a16:creationId xmlns:a16="http://schemas.microsoft.com/office/drawing/2014/main" id="{BEBBA73F-EE3B-4306-9175-AA72D96E50B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15135" y="6434139"/>
            <a:ext cx="1472400" cy="247572"/>
          </a:xfrm>
          <a:prstGeom prst="rect">
            <a:avLst/>
          </a:prstGeom>
        </p:spPr>
      </p:pic>
    </p:spTree>
    <p:extLst>
      <p:ext uri="{BB962C8B-B14F-4D97-AF65-F5344CB8AC3E}">
        <p14:creationId xmlns:p14="http://schemas.microsoft.com/office/powerpoint/2010/main" val="30853483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LIDE4-GAUCH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B8A280E-B61C-89F3-1AC4-22082A44DCE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re 1">
            <a:extLst>
              <a:ext uri="{FF2B5EF4-FFF2-40B4-BE49-F238E27FC236}">
                <a16:creationId xmlns:a16="http://schemas.microsoft.com/office/drawing/2014/main" id="{1BA0B7C7-4B3D-D7FF-227F-BED3B0FA9F95}"/>
              </a:ext>
            </a:extLst>
          </p:cNvPr>
          <p:cNvSpPr>
            <a:spLocks noGrp="1"/>
          </p:cNvSpPr>
          <p:nvPr>
            <p:ph type="title" hasCustomPrompt="1"/>
          </p:nvPr>
        </p:nvSpPr>
        <p:spPr>
          <a:xfrm>
            <a:off x="239874" y="365126"/>
            <a:ext cx="7886700" cy="458591"/>
          </a:xfrm>
        </p:spPr>
        <p:txBody>
          <a:bodyPr>
            <a:noAutofit/>
          </a:bodyPr>
          <a:lstStyle>
            <a:lvl1pPr algn="l">
              <a:defRPr sz="2400"/>
            </a:lvl1pPr>
          </a:lstStyle>
          <a:p>
            <a:r>
              <a:rPr lang="fr-FR" dirty="0"/>
              <a:t>MODIFIEZ LE STYLE DU TITRE</a:t>
            </a:r>
          </a:p>
        </p:txBody>
      </p:sp>
      <p:sp>
        <p:nvSpPr>
          <p:cNvPr id="4" name="Espace réservé du pied de page 3">
            <a:extLst>
              <a:ext uri="{FF2B5EF4-FFF2-40B4-BE49-F238E27FC236}">
                <a16:creationId xmlns:a16="http://schemas.microsoft.com/office/drawing/2014/main" id="{E1A2C095-6BDA-4C88-98D8-06DB6D1B85FF}"/>
              </a:ext>
            </a:extLst>
          </p:cNvPr>
          <p:cNvSpPr>
            <a:spLocks noGrp="1"/>
          </p:cNvSpPr>
          <p:nvPr>
            <p:ph type="ftr" sz="quarter" idx="11"/>
          </p:nvPr>
        </p:nvSpPr>
        <p:spPr/>
        <p:txBody>
          <a:bodyPr/>
          <a:lstStyle>
            <a:lvl1pPr>
              <a:defRPr sz="600"/>
            </a:lvl1pPr>
          </a:lstStyle>
          <a:p>
            <a:r>
              <a:rPr lang="en-US" dirty="0">
                <a:solidFill>
                  <a:srgbClr val="6FA94A"/>
                </a:solidFill>
              </a:rPr>
              <a:t>COPYRIGHT© MECACHROME GROUP ALL RIGHTS RESERVED.</a:t>
            </a:r>
          </a:p>
        </p:txBody>
      </p:sp>
      <p:sp>
        <p:nvSpPr>
          <p:cNvPr id="5" name="Espace réservé du numéro de diapositive 4">
            <a:extLst>
              <a:ext uri="{FF2B5EF4-FFF2-40B4-BE49-F238E27FC236}">
                <a16:creationId xmlns:a16="http://schemas.microsoft.com/office/drawing/2014/main" id="{78BFFEA3-B93F-DF1D-185E-8F2B34AE7E35}"/>
              </a:ext>
            </a:extLst>
          </p:cNvPr>
          <p:cNvSpPr>
            <a:spLocks noGrp="1"/>
          </p:cNvSpPr>
          <p:nvPr>
            <p:ph type="sldNum" sz="quarter" idx="12"/>
          </p:nvPr>
        </p:nvSpPr>
        <p:spPr/>
        <p:txBody>
          <a:bodyPr/>
          <a:lstStyle/>
          <a:p>
            <a:fld id="{8F1F020E-D453-4DCB-A81C-E8B6296AE717}" type="slidenum">
              <a:rPr lang="fr-FR" smtClean="0"/>
              <a:t>‹N°›</a:t>
            </a:fld>
            <a:endParaRPr lang="fr-FR" dirty="0"/>
          </a:p>
        </p:txBody>
      </p:sp>
      <p:sp>
        <p:nvSpPr>
          <p:cNvPr id="7" name="Espace réservé du texte 2">
            <a:extLst>
              <a:ext uri="{FF2B5EF4-FFF2-40B4-BE49-F238E27FC236}">
                <a16:creationId xmlns:a16="http://schemas.microsoft.com/office/drawing/2014/main" id="{96005D5E-3FD7-0FB6-8009-845C7C5F6F6E}"/>
              </a:ext>
            </a:extLst>
          </p:cNvPr>
          <p:cNvSpPr>
            <a:spLocks noGrp="1"/>
          </p:cNvSpPr>
          <p:nvPr>
            <p:ph type="body" idx="13"/>
          </p:nvPr>
        </p:nvSpPr>
        <p:spPr>
          <a:xfrm>
            <a:off x="239874" y="872306"/>
            <a:ext cx="4956377" cy="261249"/>
          </a:xfrm>
        </p:spPr>
        <p:txBody>
          <a:bodyPr>
            <a:normAutofit/>
          </a:bodyPr>
          <a:lstStyle>
            <a:lvl1pPr marL="0" indent="0" algn="l">
              <a:buNone/>
              <a:defRPr sz="1050" i="1">
                <a:solidFill>
                  <a:srgbClr val="64A03B"/>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3742393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Texte_1">
    <p:bg>
      <p:bgPr>
        <a:solidFill>
          <a:schemeClr val="bg1"/>
        </a:solidFill>
        <a:effectLst/>
      </p:bgPr>
    </p:bg>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543580" y="350652"/>
            <a:ext cx="4283997" cy="474662"/>
          </a:xfrm>
        </p:spPr>
        <p:txBody>
          <a:bodyPr lIns="0" tIns="0" rIns="0" bIns="0" anchor="t"/>
          <a:lstStyle>
            <a:lvl1pPr algn="l">
              <a:defRPr sz="3800">
                <a:solidFill>
                  <a:schemeClr val="tx1"/>
                </a:solidFill>
              </a:defRPr>
            </a:lvl1pPr>
          </a:lstStyle>
          <a:p>
            <a:r>
              <a:rPr lang="fr-FR" dirty="0"/>
              <a:t>TITRE</a:t>
            </a:r>
            <a:endParaRPr lang="de-DE" dirty="0"/>
          </a:p>
        </p:txBody>
      </p:sp>
      <p:sp>
        <p:nvSpPr>
          <p:cNvPr id="9" name="subtitle">
            <a:extLst>
              <a:ext uri="{FF2B5EF4-FFF2-40B4-BE49-F238E27FC236}">
                <a16:creationId xmlns:a16="http://schemas.microsoft.com/office/drawing/2014/main" id="{0527D2F7-ABFB-A24E-91F7-70EBCEE9D6B4}"/>
              </a:ext>
            </a:extLst>
          </p:cNvPr>
          <p:cNvSpPr>
            <a:spLocks noGrp="1"/>
          </p:cNvSpPr>
          <p:nvPr>
            <p:ph type="body" sz="quarter" idx="12" hasCustomPrompt="1"/>
            <p:custDataLst>
              <p:tags r:id="rId1"/>
            </p:custDataLst>
          </p:nvPr>
        </p:nvSpPr>
        <p:spPr>
          <a:xfrm>
            <a:off x="543580" y="1018639"/>
            <a:ext cx="4283997" cy="365125"/>
          </a:xfrm>
          <a:prstGeom prst="rect">
            <a:avLst/>
          </a:prstGeom>
        </p:spPr>
        <p:txBody>
          <a:bodyPr vert="horz" lIns="0" tIns="0" rIns="0" bIns="0" rtlCol="0" anchor="t" anchorCtr="0">
            <a:noAutofit/>
          </a:bodyPr>
          <a:lstStyle>
            <a:lvl1pPr>
              <a:defRPr lang="en-US" sz="2000" b="0" baseline="0" dirty="0">
                <a:solidFill>
                  <a:schemeClr val="tx1"/>
                </a:solidFill>
                <a:latin typeface="Arial"/>
                <a:cs typeface="Arial"/>
              </a:defRPr>
            </a:lvl1pPr>
          </a:lstStyle>
          <a:p>
            <a:pPr marL="0" lvl="0" indent="0" defTabSz="844083" latinLnBrk="0">
              <a:spcBef>
                <a:spcPct val="20000"/>
              </a:spcBef>
              <a:buFontTx/>
              <a:buNone/>
            </a:pPr>
            <a:r>
              <a:rPr lang="en-US" dirty="0"/>
              <a:t>SOUS TITRE</a:t>
            </a:r>
          </a:p>
        </p:txBody>
      </p:sp>
      <p:sp>
        <p:nvSpPr>
          <p:cNvPr id="13" name="subtitle">
            <a:extLst>
              <a:ext uri="{FF2B5EF4-FFF2-40B4-BE49-F238E27FC236}">
                <a16:creationId xmlns:a16="http://schemas.microsoft.com/office/drawing/2014/main" id="{4492EFA1-AA4B-5A42-824B-3970E88707B3}"/>
              </a:ext>
            </a:extLst>
          </p:cNvPr>
          <p:cNvSpPr>
            <a:spLocks noGrp="1"/>
          </p:cNvSpPr>
          <p:nvPr>
            <p:ph type="body" sz="quarter" idx="14" hasCustomPrompt="1"/>
            <p:custDataLst>
              <p:tags r:id="rId2"/>
            </p:custDataLst>
          </p:nvPr>
        </p:nvSpPr>
        <p:spPr>
          <a:xfrm>
            <a:off x="543580" y="1959047"/>
            <a:ext cx="7865314" cy="4154882"/>
          </a:xfrm>
          <a:prstGeom prst="rect">
            <a:avLst/>
          </a:prstGeom>
        </p:spPr>
        <p:txBody>
          <a:bodyPr vert="horz" lIns="0" tIns="0" rIns="0" bIns="0" rtlCol="0" anchor="t" anchorCtr="0">
            <a:noAutofit/>
          </a:bodyPr>
          <a:lstStyle>
            <a:lvl1pPr marL="0" indent="0">
              <a:buNone/>
              <a:defRPr lang="en-US" sz="1600" b="0" baseline="0" dirty="0">
                <a:solidFill>
                  <a:schemeClr val="tx1"/>
                </a:solidFill>
                <a:latin typeface="Arial"/>
                <a:cs typeface="Arial"/>
              </a:defRPr>
            </a:lvl1pPr>
          </a:lstStyle>
          <a:p>
            <a:pPr marL="257175" lvl="0" indent="-257175" defTabSz="844083" latinLnBrk="0">
              <a:spcBef>
                <a:spcPct val="20000"/>
              </a:spcBef>
            </a:pPr>
            <a:r>
              <a:rPr lang="en-US" dirty="0" err="1"/>
              <a:t>Texte</a:t>
            </a:r>
            <a:endParaRPr lang="en-US" dirty="0"/>
          </a:p>
        </p:txBody>
      </p:sp>
      <p:sp>
        <p:nvSpPr>
          <p:cNvPr id="19" name="Slide Number Placeholder 5">
            <a:extLst>
              <a:ext uri="{FF2B5EF4-FFF2-40B4-BE49-F238E27FC236}">
                <a16:creationId xmlns:a16="http://schemas.microsoft.com/office/drawing/2014/main" id="{B67ED697-CD05-2F40-BF58-A53D12C250C1}"/>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pPr/>
              <a:t>‹N°›</a:t>
            </a:fld>
            <a:endParaRPr lang="fr-FR" dirty="0"/>
          </a:p>
        </p:txBody>
      </p:sp>
      <p:sp>
        <p:nvSpPr>
          <p:cNvPr id="11" name="Rectangle 10">
            <a:extLst>
              <a:ext uri="{FF2B5EF4-FFF2-40B4-BE49-F238E27FC236}">
                <a16:creationId xmlns:a16="http://schemas.microsoft.com/office/drawing/2014/main" id="{175512F6-674E-D746-97E1-698E40F8EAC7}"/>
              </a:ext>
            </a:extLst>
          </p:cNvPr>
          <p:cNvSpPr/>
          <p:nvPr userDrawn="1"/>
        </p:nvSpPr>
        <p:spPr>
          <a:xfrm>
            <a:off x="543580" y="0"/>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6045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Texte_2">
    <p:bg>
      <p:bgPr>
        <a:solidFill>
          <a:schemeClr val="bg1"/>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69FEE846-637A-C645-8707-98B7EF09B42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543580" y="350652"/>
            <a:ext cx="4283997" cy="474662"/>
          </a:xfrm>
        </p:spPr>
        <p:txBody>
          <a:bodyPr lIns="0" tIns="0" rIns="0" bIns="0" anchor="t"/>
          <a:lstStyle>
            <a:lvl1pPr algn="l">
              <a:defRPr sz="3800">
                <a:solidFill>
                  <a:schemeClr val="bg2"/>
                </a:solidFill>
              </a:defRPr>
            </a:lvl1pPr>
          </a:lstStyle>
          <a:p>
            <a:r>
              <a:rPr lang="fr-FR" dirty="0"/>
              <a:t>TITRE</a:t>
            </a:r>
            <a:endParaRPr lang="de-DE" dirty="0"/>
          </a:p>
        </p:txBody>
      </p:sp>
      <p:sp>
        <p:nvSpPr>
          <p:cNvPr id="9" name="subtitle">
            <a:extLst>
              <a:ext uri="{FF2B5EF4-FFF2-40B4-BE49-F238E27FC236}">
                <a16:creationId xmlns:a16="http://schemas.microsoft.com/office/drawing/2014/main" id="{0527D2F7-ABFB-A24E-91F7-70EBCEE9D6B4}"/>
              </a:ext>
            </a:extLst>
          </p:cNvPr>
          <p:cNvSpPr>
            <a:spLocks noGrp="1"/>
          </p:cNvSpPr>
          <p:nvPr>
            <p:ph type="body" sz="quarter" idx="12" hasCustomPrompt="1"/>
            <p:custDataLst>
              <p:tags r:id="rId1"/>
            </p:custDataLst>
          </p:nvPr>
        </p:nvSpPr>
        <p:spPr>
          <a:xfrm>
            <a:off x="543580" y="1018639"/>
            <a:ext cx="4283997" cy="365125"/>
          </a:xfrm>
          <a:prstGeom prst="rect">
            <a:avLst/>
          </a:prstGeom>
        </p:spPr>
        <p:txBody>
          <a:bodyPr vert="horz" lIns="0" tIns="0" rIns="0" bIns="0" rtlCol="0" anchor="t" anchorCtr="0">
            <a:noAutofit/>
          </a:bodyPr>
          <a:lstStyle>
            <a:lvl1pPr>
              <a:defRPr lang="en-US" sz="2000" b="0" baseline="0" dirty="0">
                <a:solidFill>
                  <a:schemeClr val="bg1"/>
                </a:solidFill>
                <a:latin typeface="Arial"/>
                <a:cs typeface="Arial"/>
              </a:defRPr>
            </a:lvl1pPr>
          </a:lstStyle>
          <a:p>
            <a:pPr marL="0" lvl="0" indent="0" defTabSz="844083" latinLnBrk="0">
              <a:spcBef>
                <a:spcPct val="20000"/>
              </a:spcBef>
              <a:buFontTx/>
              <a:buNone/>
            </a:pPr>
            <a:r>
              <a:rPr lang="en-US" dirty="0"/>
              <a:t>SOUS TITRE</a:t>
            </a:r>
          </a:p>
        </p:txBody>
      </p:sp>
      <p:sp>
        <p:nvSpPr>
          <p:cNvPr id="13" name="subtitle">
            <a:extLst>
              <a:ext uri="{FF2B5EF4-FFF2-40B4-BE49-F238E27FC236}">
                <a16:creationId xmlns:a16="http://schemas.microsoft.com/office/drawing/2014/main" id="{4492EFA1-AA4B-5A42-824B-3970E88707B3}"/>
              </a:ext>
            </a:extLst>
          </p:cNvPr>
          <p:cNvSpPr>
            <a:spLocks noGrp="1"/>
          </p:cNvSpPr>
          <p:nvPr>
            <p:ph type="body" sz="quarter" idx="14" hasCustomPrompt="1"/>
            <p:custDataLst>
              <p:tags r:id="rId2"/>
            </p:custDataLst>
          </p:nvPr>
        </p:nvSpPr>
        <p:spPr>
          <a:xfrm>
            <a:off x="543580" y="1959047"/>
            <a:ext cx="7865314" cy="4154882"/>
          </a:xfrm>
          <a:prstGeom prst="rect">
            <a:avLst/>
          </a:prstGeom>
        </p:spPr>
        <p:txBody>
          <a:bodyPr vert="horz" lIns="0" tIns="0" rIns="0" bIns="0" rtlCol="0" anchor="t" anchorCtr="0">
            <a:noAutofit/>
          </a:bodyPr>
          <a:lstStyle>
            <a:lvl1pPr marL="0" indent="0">
              <a:buNone/>
              <a:defRPr lang="en-US" sz="1600" b="0" baseline="0" dirty="0">
                <a:solidFill>
                  <a:schemeClr val="bg1"/>
                </a:solidFill>
                <a:latin typeface="Arial"/>
                <a:cs typeface="Arial"/>
              </a:defRPr>
            </a:lvl1pPr>
          </a:lstStyle>
          <a:p>
            <a:pPr marL="257175" lvl="0" indent="-257175" defTabSz="844083" latinLnBrk="0">
              <a:spcBef>
                <a:spcPct val="20000"/>
              </a:spcBef>
            </a:pPr>
            <a:r>
              <a:rPr lang="en-US" dirty="0" err="1"/>
              <a:t>Texte</a:t>
            </a:r>
            <a:endParaRPr lang="en-US" dirty="0"/>
          </a:p>
        </p:txBody>
      </p:sp>
      <p:sp>
        <p:nvSpPr>
          <p:cNvPr id="19" name="Slide Number Placeholder 5">
            <a:extLst>
              <a:ext uri="{FF2B5EF4-FFF2-40B4-BE49-F238E27FC236}">
                <a16:creationId xmlns:a16="http://schemas.microsoft.com/office/drawing/2014/main" id="{B67ED697-CD05-2F40-BF58-A53D12C250C1}"/>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pPr/>
              <a:t>‹N°›</a:t>
            </a:fld>
            <a:endParaRPr lang="fr-FR" dirty="0"/>
          </a:p>
        </p:txBody>
      </p:sp>
      <p:sp>
        <p:nvSpPr>
          <p:cNvPr id="11" name="Rectangle 10">
            <a:extLst>
              <a:ext uri="{FF2B5EF4-FFF2-40B4-BE49-F238E27FC236}">
                <a16:creationId xmlns:a16="http://schemas.microsoft.com/office/drawing/2014/main" id="{175512F6-674E-D746-97E1-698E40F8EAC7}"/>
              </a:ext>
            </a:extLst>
          </p:cNvPr>
          <p:cNvSpPr/>
          <p:nvPr userDrawn="1"/>
        </p:nvSpPr>
        <p:spPr>
          <a:xfrm>
            <a:off x="543580" y="0"/>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0" name="Graphique 9">
            <a:extLst>
              <a:ext uri="{FF2B5EF4-FFF2-40B4-BE49-F238E27FC236}">
                <a16:creationId xmlns:a16="http://schemas.microsoft.com/office/drawing/2014/main" id="{9EE9D309-3EC8-4AAE-A482-7F39FBAC653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515135" y="6434139"/>
            <a:ext cx="1472400" cy="247572"/>
          </a:xfrm>
          <a:prstGeom prst="rect">
            <a:avLst/>
          </a:prstGeom>
        </p:spPr>
      </p:pic>
    </p:spTree>
    <p:extLst>
      <p:ext uri="{BB962C8B-B14F-4D97-AF65-F5344CB8AC3E}">
        <p14:creationId xmlns:p14="http://schemas.microsoft.com/office/powerpoint/2010/main" val="4196343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exte_3">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962DFDD-D1BF-D642-8D67-F5313DF9179D}"/>
              </a:ext>
            </a:extLst>
          </p:cNvPr>
          <p:cNvSpPr/>
          <p:nvPr userDrawn="1"/>
        </p:nvSpPr>
        <p:spPr>
          <a:xfrm rot="16200000">
            <a:off x="3428998" y="1142996"/>
            <a:ext cx="6858006" cy="4572001"/>
          </a:xfrm>
          <a:prstGeom prst="rect">
            <a:avLst/>
          </a:prstGeom>
          <a:solidFill>
            <a:schemeClr val="bg1">
              <a:lumMod val="9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543580" y="924380"/>
            <a:ext cx="8419445" cy="474662"/>
          </a:xfrm>
        </p:spPr>
        <p:txBody>
          <a:bodyPr lIns="0" tIns="0" rIns="0" bIns="0" anchor="t"/>
          <a:lstStyle>
            <a:lvl1pPr algn="l">
              <a:defRPr sz="3800">
                <a:solidFill>
                  <a:schemeClr val="tx1"/>
                </a:solidFill>
              </a:defRPr>
            </a:lvl1pPr>
          </a:lstStyle>
          <a:p>
            <a:r>
              <a:rPr lang="fr-FR" dirty="0"/>
              <a:t>TITRE</a:t>
            </a:r>
            <a:endParaRPr lang="de-DE" dirty="0"/>
          </a:p>
        </p:txBody>
      </p:sp>
      <p:sp>
        <p:nvSpPr>
          <p:cNvPr id="9" name="subtitle">
            <a:extLst>
              <a:ext uri="{FF2B5EF4-FFF2-40B4-BE49-F238E27FC236}">
                <a16:creationId xmlns:a16="http://schemas.microsoft.com/office/drawing/2014/main" id="{0527D2F7-ABFB-A24E-91F7-70EBCEE9D6B4}"/>
              </a:ext>
            </a:extLst>
          </p:cNvPr>
          <p:cNvSpPr>
            <a:spLocks noGrp="1"/>
          </p:cNvSpPr>
          <p:nvPr>
            <p:ph type="body" sz="quarter" idx="12" hasCustomPrompt="1"/>
            <p:custDataLst>
              <p:tags r:id="rId1"/>
            </p:custDataLst>
          </p:nvPr>
        </p:nvSpPr>
        <p:spPr>
          <a:xfrm>
            <a:off x="543580" y="230827"/>
            <a:ext cx="4283997" cy="365125"/>
          </a:xfrm>
          <a:prstGeom prst="rect">
            <a:avLst/>
          </a:prstGeom>
        </p:spPr>
        <p:txBody>
          <a:bodyPr vert="horz" lIns="0" tIns="0" rIns="0" bIns="0" rtlCol="0" anchor="t" anchorCtr="0">
            <a:noAutofit/>
          </a:bodyPr>
          <a:lstStyle>
            <a:lvl1pPr>
              <a:defRPr lang="en-US" sz="2000" b="0" baseline="0" dirty="0">
                <a:solidFill>
                  <a:schemeClr val="tx1"/>
                </a:solidFill>
                <a:latin typeface="Arial"/>
                <a:cs typeface="Arial"/>
              </a:defRPr>
            </a:lvl1pPr>
          </a:lstStyle>
          <a:p>
            <a:pPr marL="0" lvl="0" indent="0" defTabSz="844083" latinLnBrk="0">
              <a:spcBef>
                <a:spcPct val="20000"/>
              </a:spcBef>
              <a:buFontTx/>
              <a:buNone/>
            </a:pPr>
            <a:r>
              <a:rPr lang="en-US" dirty="0"/>
              <a:t>SOUS TITRE</a:t>
            </a:r>
          </a:p>
        </p:txBody>
      </p:sp>
      <p:sp>
        <p:nvSpPr>
          <p:cNvPr id="10" name="Rectangle 9">
            <a:extLst>
              <a:ext uri="{FF2B5EF4-FFF2-40B4-BE49-F238E27FC236}">
                <a16:creationId xmlns:a16="http://schemas.microsoft.com/office/drawing/2014/main" id="{30B231E7-B61F-EF41-8896-2EED57A8B78F}"/>
              </a:ext>
            </a:extLst>
          </p:cNvPr>
          <p:cNvSpPr/>
          <p:nvPr userDrawn="1"/>
        </p:nvSpPr>
        <p:spPr>
          <a:xfrm>
            <a:off x="543580" y="595952"/>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subtitle">
            <a:extLst>
              <a:ext uri="{FF2B5EF4-FFF2-40B4-BE49-F238E27FC236}">
                <a16:creationId xmlns:a16="http://schemas.microsoft.com/office/drawing/2014/main" id="{4492EFA1-AA4B-5A42-824B-3970E88707B3}"/>
              </a:ext>
            </a:extLst>
          </p:cNvPr>
          <p:cNvSpPr>
            <a:spLocks noGrp="1"/>
          </p:cNvSpPr>
          <p:nvPr>
            <p:ph type="body" sz="quarter" idx="14" hasCustomPrompt="1"/>
            <p:custDataLst>
              <p:tags r:id="rId2"/>
            </p:custDataLst>
          </p:nvPr>
        </p:nvSpPr>
        <p:spPr>
          <a:xfrm>
            <a:off x="543581" y="2749881"/>
            <a:ext cx="2948920" cy="2819420"/>
          </a:xfrm>
          <a:prstGeom prst="rect">
            <a:avLst/>
          </a:prstGeom>
        </p:spPr>
        <p:txBody>
          <a:bodyPr vert="horz" lIns="0" tIns="0" rIns="0" bIns="0" rtlCol="0" anchor="t" anchorCtr="0">
            <a:noAutofit/>
          </a:bodyPr>
          <a:lstStyle>
            <a:lvl1pPr>
              <a:defRPr lang="en-US" sz="1600" b="0" baseline="0" dirty="0">
                <a:solidFill>
                  <a:schemeClr val="tx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19" name="Slide Number Placeholder 5">
            <a:extLst>
              <a:ext uri="{FF2B5EF4-FFF2-40B4-BE49-F238E27FC236}">
                <a16:creationId xmlns:a16="http://schemas.microsoft.com/office/drawing/2014/main" id="{B67ED697-CD05-2F40-BF58-A53D12C250C1}"/>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solidFill>
                  <a:schemeClr val="tx1"/>
                </a:solidFill>
              </a:rPr>
              <a:pPr/>
              <a:t>‹N°›</a:t>
            </a:fld>
            <a:endParaRPr lang="fr-FR" dirty="0">
              <a:solidFill>
                <a:schemeClr val="tx1"/>
              </a:solidFill>
            </a:endParaRPr>
          </a:p>
        </p:txBody>
      </p:sp>
      <p:pic>
        <p:nvPicPr>
          <p:cNvPr id="14" name="Graphique 13">
            <a:extLst>
              <a:ext uri="{FF2B5EF4-FFF2-40B4-BE49-F238E27FC236}">
                <a16:creationId xmlns:a16="http://schemas.microsoft.com/office/drawing/2014/main" id="{A15F6EDB-D0DA-431C-AF14-D347B05FDD5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515135" y="6435239"/>
            <a:ext cx="1470576" cy="247265"/>
          </a:xfrm>
          <a:prstGeom prst="rect">
            <a:avLst/>
          </a:prstGeom>
        </p:spPr>
      </p:pic>
    </p:spTree>
    <p:extLst>
      <p:ext uri="{BB962C8B-B14F-4D97-AF65-F5344CB8AC3E}">
        <p14:creationId xmlns:p14="http://schemas.microsoft.com/office/powerpoint/2010/main" val="2993266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Texte_4">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13FED8C-FC74-6841-BD4A-6A3E30EEE9EC}"/>
              </a:ext>
            </a:extLst>
          </p:cNvPr>
          <p:cNvSpPr/>
          <p:nvPr userDrawn="1"/>
        </p:nvSpPr>
        <p:spPr>
          <a:xfrm rot="16200000">
            <a:off x="-1143002" y="1143003"/>
            <a:ext cx="6858006" cy="4572001"/>
          </a:xfrm>
          <a:prstGeom prst="rect">
            <a:avLst/>
          </a:prstGeom>
          <a:solidFill>
            <a:schemeClr val="bg1">
              <a:lumMod val="9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543580" y="924380"/>
            <a:ext cx="8600420" cy="474662"/>
          </a:xfrm>
        </p:spPr>
        <p:txBody>
          <a:bodyPr lIns="0" tIns="0" rIns="0" bIns="0" anchor="t"/>
          <a:lstStyle>
            <a:lvl1pPr algn="l">
              <a:defRPr sz="3800">
                <a:solidFill>
                  <a:schemeClr val="tx1"/>
                </a:solidFill>
              </a:defRPr>
            </a:lvl1pPr>
          </a:lstStyle>
          <a:p>
            <a:r>
              <a:rPr lang="fr-FR" dirty="0"/>
              <a:t>TITRE</a:t>
            </a:r>
            <a:endParaRPr lang="de-DE" dirty="0"/>
          </a:p>
        </p:txBody>
      </p:sp>
      <p:sp>
        <p:nvSpPr>
          <p:cNvPr id="9" name="subtitle">
            <a:extLst>
              <a:ext uri="{FF2B5EF4-FFF2-40B4-BE49-F238E27FC236}">
                <a16:creationId xmlns:a16="http://schemas.microsoft.com/office/drawing/2014/main" id="{0527D2F7-ABFB-A24E-91F7-70EBCEE9D6B4}"/>
              </a:ext>
            </a:extLst>
          </p:cNvPr>
          <p:cNvSpPr>
            <a:spLocks noGrp="1"/>
          </p:cNvSpPr>
          <p:nvPr>
            <p:ph type="body" sz="quarter" idx="12" hasCustomPrompt="1"/>
            <p:custDataLst>
              <p:tags r:id="rId1"/>
            </p:custDataLst>
          </p:nvPr>
        </p:nvSpPr>
        <p:spPr>
          <a:xfrm>
            <a:off x="543580" y="230827"/>
            <a:ext cx="4283997" cy="365125"/>
          </a:xfrm>
          <a:prstGeom prst="rect">
            <a:avLst/>
          </a:prstGeom>
        </p:spPr>
        <p:txBody>
          <a:bodyPr vert="horz" lIns="0" tIns="0" rIns="0" bIns="0" rtlCol="0" anchor="t" anchorCtr="0">
            <a:noAutofit/>
          </a:bodyPr>
          <a:lstStyle>
            <a:lvl1pPr>
              <a:defRPr lang="en-US" sz="2000" b="0" baseline="0" dirty="0">
                <a:solidFill>
                  <a:schemeClr val="tx1"/>
                </a:solidFill>
                <a:latin typeface="Arial"/>
                <a:cs typeface="Arial"/>
              </a:defRPr>
            </a:lvl1pPr>
          </a:lstStyle>
          <a:p>
            <a:pPr marL="0" lvl="0" indent="0" defTabSz="844083" latinLnBrk="0">
              <a:spcBef>
                <a:spcPct val="20000"/>
              </a:spcBef>
              <a:buFontTx/>
              <a:buNone/>
            </a:pPr>
            <a:r>
              <a:rPr lang="en-US" dirty="0"/>
              <a:t>SOUS TITRE</a:t>
            </a:r>
          </a:p>
        </p:txBody>
      </p:sp>
      <p:sp>
        <p:nvSpPr>
          <p:cNvPr id="10" name="Rectangle 9">
            <a:extLst>
              <a:ext uri="{FF2B5EF4-FFF2-40B4-BE49-F238E27FC236}">
                <a16:creationId xmlns:a16="http://schemas.microsoft.com/office/drawing/2014/main" id="{30B231E7-B61F-EF41-8896-2EED57A8B78F}"/>
              </a:ext>
            </a:extLst>
          </p:cNvPr>
          <p:cNvSpPr/>
          <p:nvPr userDrawn="1"/>
        </p:nvSpPr>
        <p:spPr>
          <a:xfrm>
            <a:off x="543580" y="595952"/>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subtitle">
            <a:extLst>
              <a:ext uri="{FF2B5EF4-FFF2-40B4-BE49-F238E27FC236}">
                <a16:creationId xmlns:a16="http://schemas.microsoft.com/office/drawing/2014/main" id="{4492EFA1-AA4B-5A42-824B-3970E88707B3}"/>
              </a:ext>
            </a:extLst>
          </p:cNvPr>
          <p:cNvSpPr>
            <a:spLocks noGrp="1"/>
          </p:cNvSpPr>
          <p:nvPr>
            <p:ph type="body" sz="quarter" idx="14" hasCustomPrompt="1"/>
            <p:custDataLst>
              <p:tags r:id="rId2"/>
            </p:custDataLst>
          </p:nvPr>
        </p:nvSpPr>
        <p:spPr>
          <a:xfrm>
            <a:off x="543581" y="2749881"/>
            <a:ext cx="2948920" cy="2819420"/>
          </a:xfrm>
          <a:prstGeom prst="rect">
            <a:avLst/>
          </a:prstGeom>
        </p:spPr>
        <p:txBody>
          <a:bodyPr vert="horz" lIns="0" tIns="0" rIns="0" bIns="0" rtlCol="0" anchor="t" anchorCtr="0">
            <a:noAutofit/>
          </a:bodyPr>
          <a:lstStyle>
            <a:lvl1pPr>
              <a:defRPr lang="en-US" sz="1600" b="0" baseline="0" dirty="0">
                <a:solidFill>
                  <a:schemeClr val="tx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19" name="Slide Number Placeholder 5">
            <a:extLst>
              <a:ext uri="{FF2B5EF4-FFF2-40B4-BE49-F238E27FC236}">
                <a16:creationId xmlns:a16="http://schemas.microsoft.com/office/drawing/2014/main" id="{B67ED697-CD05-2F40-BF58-A53D12C250C1}"/>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solidFill>
                  <a:schemeClr val="tx1"/>
                </a:solidFill>
              </a:rPr>
              <a:pPr/>
              <a:t>‹N°›</a:t>
            </a:fld>
            <a:endParaRPr lang="fr-FR" dirty="0">
              <a:solidFill>
                <a:schemeClr val="tx1"/>
              </a:solidFill>
            </a:endParaRPr>
          </a:p>
        </p:txBody>
      </p:sp>
    </p:spTree>
    <p:extLst>
      <p:ext uri="{BB962C8B-B14F-4D97-AF65-F5344CB8AC3E}">
        <p14:creationId xmlns:p14="http://schemas.microsoft.com/office/powerpoint/2010/main" val="4260479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Texte / 1 Image_1">
    <p:bg>
      <p:bgPr>
        <a:solidFill>
          <a:schemeClr val="bg1"/>
        </a:solidFill>
        <a:effectLst/>
      </p:bgPr>
    </p:bg>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543580" y="924380"/>
            <a:ext cx="4283997" cy="474662"/>
          </a:xfrm>
        </p:spPr>
        <p:txBody>
          <a:bodyPr lIns="0" tIns="0" rIns="0" bIns="0" anchor="t"/>
          <a:lstStyle>
            <a:lvl1pPr algn="l">
              <a:defRPr sz="3800">
                <a:solidFill>
                  <a:schemeClr val="tx1"/>
                </a:solidFill>
              </a:defRPr>
            </a:lvl1pPr>
          </a:lstStyle>
          <a:p>
            <a:r>
              <a:rPr lang="fr-FR" dirty="0"/>
              <a:t>TITRE</a:t>
            </a:r>
            <a:endParaRPr lang="de-DE" dirty="0"/>
          </a:p>
        </p:txBody>
      </p:sp>
      <p:sp>
        <p:nvSpPr>
          <p:cNvPr id="9" name="subtitle">
            <a:extLst>
              <a:ext uri="{FF2B5EF4-FFF2-40B4-BE49-F238E27FC236}">
                <a16:creationId xmlns:a16="http://schemas.microsoft.com/office/drawing/2014/main" id="{0527D2F7-ABFB-A24E-91F7-70EBCEE9D6B4}"/>
              </a:ext>
            </a:extLst>
          </p:cNvPr>
          <p:cNvSpPr>
            <a:spLocks noGrp="1"/>
          </p:cNvSpPr>
          <p:nvPr>
            <p:ph type="body" sz="quarter" idx="12" hasCustomPrompt="1"/>
            <p:custDataLst>
              <p:tags r:id="rId1"/>
            </p:custDataLst>
          </p:nvPr>
        </p:nvSpPr>
        <p:spPr>
          <a:xfrm>
            <a:off x="543580" y="230827"/>
            <a:ext cx="4283997" cy="365125"/>
          </a:xfrm>
          <a:prstGeom prst="rect">
            <a:avLst/>
          </a:prstGeom>
        </p:spPr>
        <p:txBody>
          <a:bodyPr vert="horz" lIns="0" tIns="0" rIns="0" bIns="0" rtlCol="0" anchor="t" anchorCtr="0">
            <a:noAutofit/>
          </a:bodyPr>
          <a:lstStyle>
            <a:lvl1pPr>
              <a:defRPr lang="en-US" sz="2000" b="0" baseline="0" dirty="0">
                <a:solidFill>
                  <a:schemeClr val="tx1"/>
                </a:solidFill>
                <a:latin typeface="Arial"/>
                <a:cs typeface="Arial"/>
              </a:defRPr>
            </a:lvl1pPr>
          </a:lstStyle>
          <a:p>
            <a:pPr marL="0" lvl="0" indent="0" defTabSz="844083" latinLnBrk="0">
              <a:spcBef>
                <a:spcPct val="20000"/>
              </a:spcBef>
              <a:buFontTx/>
              <a:buNone/>
            </a:pPr>
            <a:r>
              <a:rPr lang="en-US" dirty="0"/>
              <a:t>SOUS TITRE</a:t>
            </a:r>
          </a:p>
        </p:txBody>
      </p:sp>
      <p:sp>
        <p:nvSpPr>
          <p:cNvPr id="10" name="Rectangle 9">
            <a:extLst>
              <a:ext uri="{FF2B5EF4-FFF2-40B4-BE49-F238E27FC236}">
                <a16:creationId xmlns:a16="http://schemas.microsoft.com/office/drawing/2014/main" id="{30B231E7-B61F-EF41-8896-2EED57A8B78F}"/>
              </a:ext>
            </a:extLst>
          </p:cNvPr>
          <p:cNvSpPr/>
          <p:nvPr userDrawn="1"/>
        </p:nvSpPr>
        <p:spPr>
          <a:xfrm>
            <a:off x="543580" y="595952"/>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13" name="subtitle">
            <a:extLst>
              <a:ext uri="{FF2B5EF4-FFF2-40B4-BE49-F238E27FC236}">
                <a16:creationId xmlns:a16="http://schemas.microsoft.com/office/drawing/2014/main" id="{4492EFA1-AA4B-5A42-824B-3970E88707B3}"/>
              </a:ext>
            </a:extLst>
          </p:cNvPr>
          <p:cNvSpPr>
            <a:spLocks noGrp="1"/>
          </p:cNvSpPr>
          <p:nvPr>
            <p:ph type="body" sz="quarter" idx="14" hasCustomPrompt="1"/>
            <p:custDataLst>
              <p:tags r:id="rId2"/>
            </p:custDataLst>
          </p:nvPr>
        </p:nvSpPr>
        <p:spPr>
          <a:xfrm>
            <a:off x="543581" y="2749881"/>
            <a:ext cx="2948920" cy="2819420"/>
          </a:xfrm>
          <a:prstGeom prst="rect">
            <a:avLst/>
          </a:prstGeom>
        </p:spPr>
        <p:txBody>
          <a:bodyPr vert="horz" lIns="0" tIns="0" rIns="0" bIns="0" rtlCol="0" anchor="t" anchorCtr="0">
            <a:noAutofit/>
          </a:bodyPr>
          <a:lstStyle>
            <a:lvl1pPr>
              <a:defRPr lang="en-US" sz="1600" b="0" baseline="0" dirty="0">
                <a:solidFill>
                  <a:schemeClr val="tx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14" name="Picture Placeholder 11">
            <a:extLst>
              <a:ext uri="{FF2B5EF4-FFF2-40B4-BE49-F238E27FC236}">
                <a16:creationId xmlns:a16="http://schemas.microsoft.com/office/drawing/2014/main" id="{994C4F8D-3E7E-AB44-B821-D0D31DACC9A8}"/>
              </a:ext>
            </a:extLst>
          </p:cNvPr>
          <p:cNvSpPr>
            <a:spLocks noGrp="1"/>
          </p:cNvSpPr>
          <p:nvPr>
            <p:ph type="pic" sz="quarter" idx="17"/>
          </p:nvPr>
        </p:nvSpPr>
        <p:spPr>
          <a:xfrm>
            <a:off x="5322876" y="813667"/>
            <a:ext cx="3465524" cy="5206134"/>
          </a:xfrm>
        </p:spPr>
        <p:txBody>
          <a:bodyPr/>
          <a:lstStyle/>
          <a:p>
            <a:r>
              <a:rPr lang="fr-FR"/>
              <a:t>Cliquez sur l'icône pour ajouter une image</a:t>
            </a:r>
            <a:endParaRPr lang="en-GB" dirty="0"/>
          </a:p>
        </p:txBody>
      </p:sp>
      <p:sp>
        <p:nvSpPr>
          <p:cNvPr id="19" name="Slide Number Placeholder 5">
            <a:extLst>
              <a:ext uri="{FF2B5EF4-FFF2-40B4-BE49-F238E27FC236}">
                <a16:creationId xmlns:a16="http://schemas.microsoft.com/office/drawing/2014/main" id="{B67ED697-CD05-2F40-BF58-A53D12C250C1}"/>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solidFill>
                  <a:schemeClr val="tx1"/>
                </a:solidFill>
              </a:rPr>
              <a:pPr/>
              <a:t>‹N°›</a:t>
            </a:fld>
            <a:endParaRPr lang="fr-FR" dirty="0">
              <a:solidFill>
                <a:schemeClr val="tx1"/>
              </a:solidFill>
            </a:endParaRPr>
          </a:p>
        </p:txBody>
      </p:sp>
    </p:spTree>
    <p:extLst>
      <p:ext uri="{BB962C8B-B14F-4D97-AF65-F5344CB8AC3E}">
        <p14:creationId xmlns:p14="http://schemas.microsoft.com/office/powerpoint/2010/main" val="1311844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Photo / 1 Texte_2">
    <p:bg>
      <p:bgPr>
        <a:solidFill>
          <a:schemeClr val="bg1"/>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69FEE846-637A-C645-8707-98B7EF09B42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543580" y="350652"/>
            <a:ext cx="4283997" cy="474662"/>
          </a:xfrm>
        </p:spPr>
        <p:txBody>
          <a:bodyPr lIns="0" tIns="0" rIns="0" bIns="0" anchor="t"/>
          <a:lstStyle>
            <a:lvl1pPr algn="l">
              <a:defRPr sz="3800">
                <a:solidFill>
                  <a:schemeClr val="bg2"/>
                </a:solidFill>
              </a:defRPr>
            </a:lvl1pPr>
          </a:lstStyle>
          <a:p>
            <a:r>
              <a:rPr lang="fr-FR" dirty="0"/>
              <a:t>TITRE</a:t>
            </a:r>
            <a:endParaRPr lang="de-DE" dirty="0"/>
          </a:p>
        </p:txBody>
      </p:sp>
      <p:sp>
        <p:nvSpPr>
          <p:cNvPr id="9" name="subtitle">
            <a:extLst>
              <a:ext uri="{FF2B5EF4-FFF2-40B4-BE49-F238E27FC236}">
                <a16:creationId xmlns:a16="http://schemas.microsoft.com/office/drawing/2014/main" id="{0527D2F7-ABFB-A24E-91F7-70EBCEE9D6B4}"/>
              </a:ext>
            </a:extLst>
          </p:cNvPr>
          <p:cNvSpPr>
            <a:spLocks noGrp="1"/>
          </p:cNvSpPr>
          <p:nvPr>
            <p:ph type="body" sz="quarter" idx="12" hasCustomPrompt="1"/>
            <p:custDataLst>
              <p:tags r:id="rId1"/>
            </p:custDataLst>
          </p:nvPr>
        </p:nvSpPr>
        <p:spPr>
          <a:xfrm>
            <a:off x="543580" y="1018639"/>
            <a:ext cx="4283997" cy="365125"/>
          </a:xfrm>
          <a:prstGeom prst="rect">
            <a:avLst/>
          </a:prstGeom>
        </p:spPr>
        <p:txBody>
          <a:bodyPr vert="horz" lIns="0" tIns="0" rIns="0" bIns="0" rtlCol="0" anchor="t" anchorCtr="0">
            <a:noAutofit/>
          </a:bodyPr>
          <a:lstStyle>
            <a:lvl1pPr>
              <a:defRPr lang="en-US" sz="2000" b="0" baseline="0" dirty="0">
                <a:solidFill>
                  <a:schemeClr val="bg1"/>
                </a:solidFill>
                <a:latin typeface="Arial"/>
                <a:cs typeface="Arial"/>
              </a:defRPr>
            </a:lvl1pPr>
          </a:lstStyle>
          <a:p>
            <a:pPr marL="0" lvl="0" indent="0" defTabSz="844083" latinLnBrk="0">
              <a:spcBef>
                <a:spcPct val="20000"/>
              </a:spcBef>
              <a:buFontTx/>
              <a:buNone/>
            </a:pPr>
            <a:r>
              <a:rPr lang="en-US" dirty="0"/>
              <a:t>SOUS TITRE</a:t>
            </a:r>
          </a:p>
        </p:txBody>
      </p:sp>
      <p:sp>
        <p:nvSpPr>
          <p:cNvPr id="13" name="subtitle">
            <a:extLst>
              <a:ext uri="{FF2B5EF4-FFF2-40B4-BE49-F238E27FC236}">
                <a16:creationId xmlns:a16="http://schemas.microsoft.com/office/drawing/2014/main" id="{4492EFA1-AA4B-5A42-824B-3970E88707B3}"/>
              </a:ext>
            </a:extLst>
          </p:cNvPr>
          <p:cNvSpPr>
            <a:spLocks noGrp="1"/>
          </p:cNvSpPr>
          <p:nvPr>
            <p:ph type="body" sz="quarter" idx="14" hasCustomPrompt="1"/>
            <p:custDataLst>
              <p:tags r:id="rId2"/>
            </p:custDataLst>
          </p:nvPr>
        </p:nvSpPr>
        <p:spPr>
          <a:xfrm>
            <a:off x="543581" y="2749881"/>
            <a:ext cx="2948920" cy="2819420"/>
          </a:xfrm>
          <a:prstGeom prst="rect">
            <a:avLst/>
          </a:prstGeom>
        </p:spPr>
        <p:txBody>
          <a:bodyPr vert="horz" lIns="0" tIns="0" rIns="0" bIns="0" rtlCol="0" anchor="t" anchorCtr="0">
            <a:noAutofit/>
          </a:bodyPr>
          <a:lstStyle>
            <a:lvl1pPr>
              <a:defRPr lang="en-US" sz="1600" b="0" baseline="0" dirty="0">
                <a:solidFill>
                  <a:schemeClr val="bg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14" name="Picture Placeholder 11">
            <a:extLst>
              <a:ext uri="{FF2B5EF4-FFF2-40B4-BE49-F238E27FC236}">
                <a16:creationId xmlns:a16="http://schemas.microsoft.com/office/drawing/2014/main" id="{994C4F8D-3E7E-AB44-B821-D0D31DACC9A8}"/>
              </a:ext>
            </a:extLst>
          </p:cNvPr>
          <p:cNvSpPr>
            <a:spLocks noGrp="1"/>
          </p:cNvSpPr>
          <p:nvPr>
            <p:ph type="pic" sz="quarter" idx="17"/>
          </p:nvPr>
        </p:nvSpPr>
        <p:spPr>
          <a:xfrm>
            <a:off x="5322876" y="813667"/>
            <a:ext cx="3465524" cy="5206134"/>
          </a:xfrm>
        </p:spPr>
        <p:txBody>
          <a:bodyPr/>
          <a:lstStyle/>
          <a:p>
            <a:r>
              <a:rPr lang="fr-FR"/>
              <a:t>Cliquez sur l'icône pour ajouter une image</a:t>
            </a:r>
            <a:endParaRPr lang="en-GB" dirty="0"/>
          </a:p>
        </p:txBody>
      </p:sp>
      <p:sp>
        <p:nvSpPr>
          <p:cNvPr id="19" name="Slide Number Placeholder 5">
            <a:extLst>
              <a:ext uri="{FF2B5EF4-FFF2-40B4-BE49-F238E27FC236}">
                <a16:creationId xmlns:a16="http://schemas.microsoft.com/office/drawing/2014/main" id="{B67ED697-CD05-2F40-BF58-A53D12C250C1}"/>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pPr/>
              <a:t>‹N°›</a:t>
            </a:fld>
            <a:endParaRPr lang="fr-FR" dirty="0"/>
          </a:p>
        </p:txBody>
      </p:sp>
      <p:sp>
        <p:nvSpPr>
          <p:cNvPr id="11" name="Rectangle 10">
            <a:extLst>
              <a:ext uri="{FF2B5EF4-FFF2-40B4-BE49-F238E27FC236}">
                <a16:creationId xmlns:a16="http://schemas.microsoft.com/office/drawing/2014/main" id="{175512F6-674E-D746-97E1-698E40F8EAC7}"/>
              </a:ext>
            </a:extLst>
          </p:cNvPr>
          <p:cNvSpPr/>
          <p:nvPr userDrawn="1"/>
        </p:nvSpPr>
        <p:spPr>
          <a:xfrm>
            <a:off x="543580" y="0"/>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0" name="Graphique 9">
            <a:extLst>
              <a:ext uri="{FF2B5EF4-FFF2-40B4-BE49-F238E27FC236}">
                <a16:creationId xmlns:a16="http://schemas.microsoft.com/office/drawing/2014/main" id="{3F28839E-9465-40DE-B0B1-35961A04079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515135" y="6434139"/>
            <a:ext cx="1472400" cy="247572"/>
          </a:xfrm>
          <a:prstGeom prst="rect">
            <a:avLst/>
          </a:prstGeom>
        </p:spPr>
      </p:pic>
    </p:spTree>
    <p:extLst>
      <p:ext uri="{BB962C8B-B14F-4D97-AF65-F5344CB8AC3E}">
        <p14:creationId xmlns:p14="http://schemas.microsoft.com/office/powerpoint/2010/main" val="2115514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Photo / 1 Texte_3">
    <p:bg>
      <p:bgPr>
        <a:solidFill>
          <a:schemeClr val="bg1"/>
        </a:solidFill>
        <a:effectLst/>
      </p:bgPr>
    </p:bg>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69FEE846-637A-C645-8707-98B7EF09B420}"/>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a:extLst>
              <a:ext uri="{FF2B5EF4-FFF2-40B4-BE49-F238E27FC236}">
                <a16:creationId xmlns:a16="http://schemas.microsoft.com/office/drawing/2014/main" id="{C86514FD-F09E-E049-ACCD-D966F5995B88}"/>
              </a:ext>
            </a:extLst>
          </p:cNvPr>
          <p:cNvSpPr/>
          <p:nvPr userDrawn="1"/>
        </p:nvSpPr>
        <p:spPr>
          <a:xfrm rot="16200000">
            <a:off x="1652322" y="-633681"/>
            <a:ext cx="5839361" cy="9144001"/>
          </a:xfrm>
          <a:prstGeom prst="rect">
            <a:avLst/>
          </a:prstGeom>
          <a:solidFill>
            <a:schemeClr val="bg1">
              <a:lumMod val="95000"/>
            </a:schemeClr>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8" name="Titel 1">
            <a:extLst>
              <a:ext uri="{FF2B5EF4-FFF2-40B4-BE49-F238E27FC236}">
                <a16:creationId xmlns:a16="http://schemas.microsoft.com/office/drawing/2014/main" id="{68205EB6-E153-1E47-B12C-DD04ACF769B6}"/>
              </a:ext>
            </a:extLst>
          </p:cNvPr>
          <p:cNvSpPr>
            <a:spLocks noGrp="1"/>
          </p:cNvSpPr>
          <p:nvPr>
            <p:ph type="title" hasCustomPrompt="1"/>
          </p:nvPr>
        </p:nvSpPr>
        <p:spPr>
          <a:xfrm>
            <a:off x="543580" y="350652"/>
            <a:ext cx="4283997" cy="474662"/>
          </a:xfrm>
        </p:spPr>
        <p:txBody>
          <a:bodyPr lIns="0" tIns="0" rIns="0" bIns="0" anchor="t"/>
          <a:lstStyle>
            <a:lvl1pPr algn="l">
              <a:defRPr sz="3800">
                <a:solidFill>
                  <a:schemeClr val="bg2"/>
                </a:solidFill>
              </a:defRPr>
            </a:lvl1pPr>
          </a:lstStyle>
          <a:p>
            <a:r>
              <a:rPr lang="fr-FR" dirty="0"/>
              <a:t>TITRE</a:t>
            </a:r>
            <a:endParaRPr lang="de-DE" dirty="0"/>
          </a:p>
        </p:txBody>
      </p:sp>
      <p:sp>
        <p:nvSpPr>
          <p:cNvPr id="9" name="subtitle">
            <a:extLst>
              <a:ext uri="{FF2B5EF4-FFF2-40B4-BE49-F238E27FC236}">
                <a16:creationId xmlns:a16="http://schemas.microsoft.com/office/drawing/2014/main" id="{0527D2F7-ABFB-A24E-91F7-70EBCEE9D6B4}"/>
              </a:ext>
            </a:extLst>
          </p:cNvPr>
          <p:cNvSpPr>
            <a:spLocks noGrp="1"/>
          </p:cNvSpPr>
          <p:nvPr>
            <p:ph type="body" sz="quarter" idx="12" hasCustomPrompt="1"/>
            <p:custDataLst>
              <p:tags r:id="rId1"/>
            </p:custDataLst>
          </p:nvPr>
        </p:nvSpPr>
        <p:spPr>
          <a:xfrm>
            <a:off x="543580" y="1018639"/>
            <a:ext cx="4283997" cy="365125"/>
          </a:xfrm>
          <a:prstGeom prst="rect">
            <a:avLst/>
          </a:prstGeom>
        </p:spPr>
        <p:txBody>
          <a:bodyPr vert="horz" lIns="0" tIns="0" rIns="0" bIns="0" rtlCol="0" anchor="t" anchorCtr="0">
            <a:noAutofit/>
          </a:bodyPr>
          <a:lstStyle>
            <a:lvl1pPr>
              <a:defRPr lang="en-US" sz="2000" b="0" baseline="0" dirty="0">
                <a:solidFill>
                  <a:schemeClr val="tx1"/>
                </a:solidFill>
                <a:latin typeface="Arial"/>
                <a:cs typeface="Arial"/>
              </a:defRPr>
            </a:lvl1pPr>
          </a:lstStyle>
          <a:p>
            <a:pPr marL="0" lvl="0" indent="0" defTabSz="844083" latinLnBrk="0">
              <a:spcBef>
                <a:spcPct val="20000"/>
              </a:spcBef>
              <a:buFontTx/>
              <a:buNone/>
            </a:pPr>
            <a:r>
              <a:rPr lang="en-US" dirty="0"/>
              <a:t>SOUS TITRE</a:t>
            </a:r>
          </a:p>
        </p:txBody>
      </p:sp>
      <p:sp>
        <p:nvSpPr>
          <p:cNvPr id="13" name="subtitle">
            <a:extLst>
              <a:ext uri="{FF2B5EF4-FFF2-40B4-BE49-F238E27FC236}">
                <a16:creationId xmlns:a16="http://schemas.microsoft.com/office/drawing/2014/main" id="{4492EFA1-AA4B-5A42-824B-3970E88707B3}"/>
              </a:ext>
            </a:extLst>
          </p:cNvPr>
          <p:cNvSpPr>
            <a:spLocks noGrp="1"/>
          </p:cNvSpPr>
          <p:nvPr>
            <p:ph type="body" sz="quarter" idx="14" hasCustomPrompt="1"/>
            <p:custDataLst>
              <p:tags r:id="rId2"/>
            </p:custDataLst>
          </p:nvPr>
        </p:nvSpPr>
        <p:spPr>
          <a:xfrm>
            <a:off x="543581" y="2749881"/>
            <a:ext cx="2948920" cy="2819420"/>
          </a:xfrm>
          <a:prstGeom prst="rect">
            <a:avLst/>
          </a:prstGeom>
        </p:spPr>
        <p:txBody>
          <a:bodyPr vert="horz" lIns="0" tIns="0" rIns="0" bIns="0" rtlCol="0" anchor="t" anchorCtr="0">
            <a:noAutofit/>
          </a:bodyPr>
          <a:lstStyle>
            <a:lvl1pPr>
              <a:defRPr lang="en-US" sz="1600" b="0" baseline="0" dirty="0">
                <a:solidFill>
                  <a:schemeClr val="tx1"/>
                </a:solidFill>
                <a:latin typeface="Arial"/>
                <a:cs typeface="Arial"/>
              </a:defRPr>
            </a:lvl1pPr>
          </a:lstStyle>
          <a:p>
            <a:pPr marL="0" lvl="0" indent="0" defTabSz="844083" latinLnBrk="0">
              <a:spcBef>
                <a:spcPct val="20000"/>
              </a:spcBef>
              <a:buFontTx/>
              <a:buNone/>
            </a:pPr>
            <a:r>
              <a:rPr lang="en-US" dirty="0" err="1"/>
              <a:t>Texte</a:t>
            </a:r>
            <a:endParaRPr lang="en-US" dirty="0"/>
          </a:p>
        </p:txBody>
      </p:sp>
      <p:sp>
        <p:nvSpPr>
          <p:cNvPr id="14" name="Picture Placeholder 11">
            <a:extLst>
              <a:ext uri="{FF2B5EF4-FFF2-40B4-BE49-F238E27FC236}">
                <a16:creationId xmlns:a16="http://schemas.microsoft.com/office/drawing/2014/main" id="{994C4F8D-3E7E-AB44-B821-D0D31DACC9A8}"/>
              </a:ext>
            </a:extLst>
          </p:cNvPr>
          <p:cNvSpPr>
            <a:spLocks noGrp="1"/>
          </p:cNvSpPr>
          <p:nvPr>
            <p:ph type="pic" sz="quarter" idx="17"/>
          </p:nvPr>
        </p:nvSpPr>
        <p:spPr>
          <a:xfrm>
            <a:off x="5322876" y="813667"/>
            <a:ext cx="3465524" cy="5206134"/>
          </a:xfrm>
        </p:spPr>
        <p:txBody>
          <a:bodyPr/>
          <a:lstStyle/>
          <a:p>
            <a:r>
              <a:rPr lang="fr-FR"/>
              <a:t>Cliquez sur l'icône pour ajouter une image</a:t>
            </a:r>
            <a:endParaRPr lang="en-GB" dirty="0"/>
          </a:p>
        </p:txBody>
      </p:sp>
      <p:sp>
        <p:nvSpPr>
          <p:cNvPr id="19" name="Slide Number Placeholder 5">
            <a:extLst>
              <a:ext uri="{FF2B5EF4-FFF2-40B4-BE49-F238E27FC236}">
                <a16:creationId xmlns:a16="http://schemas.microsoft.com/office/drawing/2014/main" id="{B67ED697-CD05-2F40-BF58-A53D12C250C1}"/>
              </a:ext>
            </a:extLst>
          </p:cNvPr>
          <p:cNvSpPr txBox="1">
            <a:spLocks/>
          </p:cNvSpPr>
          <p:nvPr userDrawn="1"/>
        </p:nvSpPr>
        <p:spPr>
          <a:xfrm>
            <a:off x="3543300" y="6470651"/>
            <a:ext cx="2057400" cy="365125"/>
          </a:xfrm>
          <a:prstGeom prst="rect">
            <a:avLst/>
          </a:prstGeom>
        </p:spPr>
        <p:txBody>
          <a:bodyPr vert="horz" lIns="91440" tIns="45720" rIns="91440" bIns="45720" rtlCol="0" anchor="ctr"/>
          <a:lstStyle>
            <a:defPPr>
              <a:defRPr lang="fr-FR"/>
            </a:defPPr>
            <a:lvl1pPr algn="ctr" defTabSz="457200" rtl="0" fontAlgn="base">
              <a:spcBef>
                <a:spcPct val="0"/>
              </a:spcBef>
              <a:spcAft>
                <a:spcPct val="0"/>
              </a:spcAft>
              <a:defRPr sz="800" kern="1200">
                <a:solidFill>
                  <a:schemeClr val="accent1"/>
                </a:solidFill>
                <a:latin typeface="Arial" panose="020B0604020202020204"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a:lstStyle>
          <a:p>
            <a:fld id="{07B42E27-504B-4156-97BC-131612EA2471}" type="slidenum">
              <a:rPr lang="fr-FR" smtClean="0">
                <a:solidFill>
                  <a:schemeClr val="tx1"/>
                </a:solidFill>
              </a:rPr>
              <a:pPr/>
              <a:t>‹N°›</a:t>
            </a:fld>
            <a:endParaRPr lang="fr-FR" dirty="0">
              <a:solidFill>
                <a:schemeClr val="tx1"/>
              </a:solidFill>
            </a:endParaRPr>
          </a:p>
        </p:txBody>
      </p:sp>
      <p:sp>
        <p:nvSpPr>
          <p:cNvPr id="15" name="Rectangle 14">
            <a:extLst>
              <a:ext uri="{FF2B5EF4-FFF2-40B4-BE49-F238E27FC236}">
                <a16:creationId xmlns:a16="http://schemas.microsoft.com/office/drawing/2014/main" id="{5E4B5344-0E3C-C64A-8DA9-BB6E81DB670B}"/>
              </a:ext>
            </a:extLst>
          </p:cNvPr>
          <p:cNvSpPr/>
          <p:nvPr userDrawn="1"/>
        </p:nvSpPr>
        <p:spPr>
          <a:xfrm>
            <a:off x="543580" y="0"/>
            <a:ext cx="1265849" cy="135103"/>
          </a:xfrm>
          <a:prstGeom prst="rect">
            <a:avLst/>
          </a:prstGeom>
          <a:solidFill>
            <a:schemeClr val="accent1"/>
          </a:solidFill>
          <a:ln>
            <a:noFill/>
          </a:ln>
          <a:effectLst>
            <a:outerShdw dist="23000" sx="1000" sy="1000" rotWithShape="0">
              <a:srgbClr val="000000"/>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6" name="Graphique 15">
            <a:extLst>
              <a:ext uri="{FF2B5EF4-FFF2-40B4-BE49-F238E27FC236}">
                <a16:creationId xmlns:a16="http://schemas.microsoft.com/office/drawing/2014/main" id="{A9E63D64-7F4D-4EC1-B8DF-4BA45F6FCE7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515135" y="6435239"/>
            <a:ext cx="1470576" cy="247265"/>
          </a:xfrm>
          <a:prstGeom prst="rect">
            <a:avLst/>
          </a:prstGeom>
        </p:spPr>
      </p:pic>
    </p:spTree>
    <p:extLst>
      <p:ext uri="{BB962C8B-B14F-4D97-AF65-F5344CB8AC3E}">
        <p14:creationId xmlns:p14="http://schemas.microsoft.com/office/powerpoint/2010/main" val="36767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F0C690F1-9B58-C744-BDEF-5BAA02745C1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
        <p:nvSpPr>
          <p:cNvPr id="8" name="Text Placeholder 2">
            <a:extLst>
              <a:ext uri="{FF2B5EF4-FFF2-40B4-BE49-F238E27FC236}">
                <a16:creationId xmlns:a16="http://schemas.microsoft.com/office/drawing/2014/main" id="{2A4889E9-212E-8D42-9969-48D360D622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9" name="Slide Number Placeholder 5">
            <a:extLst>
              <a:ext uri="{FF2B5EF4-FFF2-40B4-BE49-F238E27FC236}">
                <a16:creationId xmlns:a16="http://schemas.microsoft.com/office/drawing/2014/main" id="{BFC80A9D-4EC8-314E-92BC-9136CC06C366}"/>
              </a:ext>
            </a:extLst>
          </p:cNvPr>
          <p:cNvSpPr>
            <a:spLocks noGrp="1"/>
          </p:cNvSpPr>
          <p:nvPr>
            <p:ph type="sldNum" sz="quarter" idx="4"/>
          </p:nvPr>
        </p:nvSpPr>
        <p:spPr>
          <a:xfrm>
            <a:off x="3543300" y="6470651"/>
            <a:ext cx="2057400" cy="365125"/>
          </a:xfrm>
          <a:prstGeom prst="rect">
            <a:avLst/>
          </a:prstGeom>
        </p:spPr>
        <p:txBody>
          <a:bodyPr vert="horz" lIns="91440" tIns="45720" rIns="91440" bIns="45720" rtlCol="0" anchor="ctr"/>
          <a:lstStyle>
            <a:lvl1pPr algn="ctr">
              <a:defRPr sz="800">
                <a:solidFill>
                  <a:schemeClr val="tx1"/>
                </a:solidFill>
              </a:defRPr>
            </a:lvl1pPr>
          </a:lstStyle>
          <a:p>
            <a:fld id="{07B42E27-504B-4156-97BC-131612EA2471}" type="slidenum">
              <a:rPr lang="fr-FR" smtClean="0"/>
              <a:pPr/>
              <a:t>‹N°›</a:t>
            </a:fld>
            <a:endParaRPr lang="fr-FR" dirty="0"/>
          </a:p>
        </p:txBody>
      </p:sp>
      <p:pic>
        <p:nvPicPr>
          <p:cNvPr id="10" name="Graphique 9">
            <a:extLst>
              <a:ext uri="{FF2B5EF4-FFF2-40B4-BE49-F238E27FC236}">
                <a16:creationId xmlns:a16="http://schemas.microsoft.com/office/drawing/2014/main" id="{4F2FBB90-5308-445F-A3DD-D55658FFAC78}"/>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7515135" y="6435239"/>
            <a:ext cx="1470576" cy="247265"/>
          </a:xfrm>
          <a:prstGeom prst="rect">
            <a:avLst/>
          </a:prstGeom>
        </p:spPr>
      </p:pic>
    </p:spTree>
    <p:extLst>
      <p:ext uri="{BB962C8B-B14F-4D97-AF65-F5344CB8AC3E}">
        <p14:creationId xmlns:p14="http://schemas.microsoft.com/office/powerpoint/2010/main" val="37594848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819" r:id="rId3"/>
    <p:sldLayoutId id="2147483818" r:id="rId4"/>
    <p:sldLayoutId id="2147483764" r:id="rId5"/>
    <p:sldLayoutId id="2147483765" r:id="rId6"/>
    <p:sldLayoutId id="2147483786" r:id="rId7"/>
    <p:sldLayoutId id="2147483759" r:id="rId8"/>
    <p:sldLayoutId id="2147483766" r:id="rId9"/>
    <p:sldLayoutId id="2147483776" r:id="rId10"/>
    <p:sldLayoutId id="2147483757" r:id="rId11"/>
    <p:sldLayoutId id="2147483781" r:id="rId12"/>
    <p:sldLayoutId id="2147483785" r:id="rId13"/>
    <p:sldLayoutId id="2147483755" r:id="rId14"/>
    <p:sldLayoutId id="2147483816" r:id="rId15"/>
    <p:sldLayoutId id="2147483758" r:id="rId16"/>
    <p:sldLayoutId id="2147483763" r:id="rId17"/>
    <p:sldLayoutId id="2147483761" r:id="rId18"/>
    <p:sldLayoutId id="2147483796" r:id="rId19"/>
    <p:sldLayoutId id="2147483826" r:id="rId20"/>
  </p:sldLayoutIdLst>
  <p:hf hdr="0" ftr="0"/>
  <p:txStyles>
    <p:titleStyle>
      <a:lvl1pPr algn="ctr" defTabSz="342900" rtl="0" eaLnBrk="1" fontAlgn="base" hangingPunct="1">
        <a:spcBef>
          <a:spcPct val="0"/>
        </a:spcBef>
        <a:spcAft>
          <a:spcPct val="0"/>
        </a:spcAft>
        <a:defRPr sz="3300" b="1" i="0" kern="1200">
          <a:solidFill>
            <a:schemeClr val="tx1"/>
          </a:solidFill>
          <a:latin typeface="Arial Black" panose="020B0604020202020204" pitchFamily="34" charset="0"/>
          <a:ea typeface="ヒラギノ角ゴ Pro W3" charset="0"/>
          <a:cs typeface="Arial Black" panose="020B0604020202020204" pitchFamily="34" charset="0"/>
        </a:defRPr>
      </a:lvl1pPr>
      <a:lvl2pPr algn="ctr" defTabSz="342900" rtl="0" eaLnBrk="1" fontAlgn="base" hangingPunct="1">
        <a:spcBef>
          <a:spcPct val="0"/>
        </a:spcBef>
        <a:spcAft>
          <a:spcPct val="0"/>
        </a:spcAft>
        <a:defRPr sz="3300">
          <a:solidFill>
            <a:schemeClr val="tx1"/>
          </a:solidFill>
          <a:latin typeface="Arial" charset="0"/>
          <a:ea typeface="ヒラギノ角ゴ Pro W3" charset="0"/>
          <a:cs typeface="ヒラギノ角ゴ Pro W3" charset="0"/>
        </a:defRPr>
      </a:lvl2pPr>
      <a:lvl3pPr algn="ctr" defTabSz="342900" rtl="0" eaLnBrk="1" fontAlgn="base" hangingPunct="1">
        <a:spcBef>
          <a:spcPct val="0"/>
        </a:spcBef>
        <a:spcAft>
          <a:spcPct val="0"/>
        </a:spcAft>
        <a:defRPr sz="3300">
          <a:solidFill>
            <a:schemeClr val="tx1"/>
          </a:solidFill>
          <a:latin typeface="Arial" charset="0"/>
          <a:ea typeface="ヒラギノ角ゴ Pro W3" charset="0"/>
          <a:cs typeface="ヒラギノ角ゴ Pro W3" charset="0"/>
        </a:defRPr>
      </a:lvl3pPr>
      <a:lvl4pPr algn="ctr" defTabSz="342900" rtl="0" eaLnBrk="1" fontAlgn="base" hangingPunct="1">
        <a:spcBef>
          <a:spcPct val="0"/>
        </a:spcBef>
        <a:spcAft>
          <a:spcPct val="0"/>
        </a:spcAft>
        <a:defRPr sz="3300">
          <a:solidFill>
            <a:schemeClr val="tx1"/>
          </a:solidFill>
          <a:latin typeface="Arial" charset="0"/>
          <a:ea typeface="ヒラギノ角ゴ Pro W3" charset="0"/>
          <a:cs typeface="ヒラギノ角ゴ Pro W3" charset="0"/>
        </a:defRPr>
      </a:lvl4pPr>
      <a:lvl5pPr algn="ctr" defTabSz="342900" rtl="0" eaLnBrk="1" fontAlgn="base" hangingPunct="1">
        <a:spcBef>
          <a:spcPct val="0"/>
        </a:spcBef>
        <a:spcAft>
          <a:spcPct val="0"/>
        </a:spcAft>
        <a:defRPr sz="3300">
          <a:solidFill>
            <a:schemeClr val="tx1"/>
          </a:solidFill>
          <a:latin typeface="Arial" charset="0"/>
          <a:ea typeface="ヒラギノ角ゴ Pro W3" charset="0"/>
          <a:cs typeface="ヒラギノ角ゴ Pro W3" charset="0"/>
        </a:defRPr>
      </a:lvl5pPr>
      <a:lvl6pPr marL="342900" algn="ctr" defTabSz="342900" rtl="0" eaLnBrk="1" fontAlgn="base" hangingPunct="1">
        <a:spcBef>
          <a:spcPct val="0"/>
        </a:spcBef>
        <a:spcAft>
          <a:spcPct val="0"/>
        </a:spcAft>
        <a:defRPr sz="3300">
          <a:solidFill>
            <a:schemeClr val="tx1"/>
          </a:solidFill>
          <a:latin typeface="Arial" charset="0"/>
          <a:ea typeface="ヒラギノ角ゴ Pro W3" charset="0"/>
          <a:cs typeface="ヒラギノ角ゴ Pro W3" charset="0"/>
        </a:defRPr>
      </a:lvl6pPr>
      <a:lvl7pPr marL="685800" algn="ctr" defTabSz="342900" rtl="0" eaLnBrk="1" fontAlgn="base" hangingPunct="1">
        <a:spcBef>
          <a:spcPct val="0"/>
        </a:spcBef>
        <a:spcAft>
          <a:spcPct val="0"/>
        </a:spcAft>
        <a:defRPr sz="3300">
          <a:solidFill>
            <a:schemeClr val="tx1"/>
          </a:solidFill>
          <a:latin typeface="Arial" charset="0"/>
          <a:ea typeface="ヒラギノ角ゴ Pro W3" charset="0"/>
          <a:cs typeface="ヒラギノ角ゴ Pro W3" charset="0"/>
        </a:defRPr>
      </a:lvl7pPr>
      <a:lvl8pPr marL="1028700" algn="ctr" defTabSz="342900" rtl="0" eaLnBrk="1" fontAlgn="base" hangingPunct="1">
        <a:spcBef>
          <a:spcPct val="0"/>
        </a:spcBef>
        <a:spcAft>
          <a:spcPct val="0"/>
        </a:spcAft>
        <a:defRPr sz="3300">
          <a:solidFill>
            <a:schemeClr val="tx1"/>
          </a:solidFill>
          <a:latin typeface="Arial" charset="0"/>
          <a:ea typeface="ヒラギノ角ゴ Pro W3" charset="0"/>
          <a:cs typeface="ヒラギノ角ゴ Pro W3" charset="0"/>
        </a:defRPr>
      </a:lvl8pPr>
      <a:lvl9pPr marL="1371600" algn="ctr" defTabSz="342900" rtl="0" eaLnBrk="1" fontAlgn="base" hangingPunct="1">
        <a:spcBef>
          <a:spcPct val="0"/>
        </a:spcBef>
        <a:spcAft>
          <a:spcPct val="0"/>
        </a:spcAft>
        <a:defRPr sz="3300">
          <a:solidFill>
            <a:schemeClr val="tx1"/>
          </a:solidFill>
          <a:latin typeface="Arial" charset="0"/>
          <a:ea typeface="ヒラギノ角ゴ Pro W3" charset="0"/>
          <a:cs typeface="ヒラギノ角ゴ Pro W3" charset="0"/>
        </a:defRPr>
      </a:lvl9pPr>
    </p:titleStyle>
    <p:bodyStyle>
      <a:lvl1pPr marL="0" indent="0" algn="l" defTabSz="342900" rtl="0" eaLnBrk="1" fontAlgn="base" hangingPunct="1">
        <a:spcBef>
          <a:spcPct val="20000"/>
        </a:spcBef>
        <a:spcAft>
          <a:spcPct val="0"/>
        </a:spcAft>
        <a:buFont typeface="Arial" panose="020B0604020202020204" pitchFamily="34" charset="0"/>
        <a:buNone/>
        <a:defRPr sz="2000" kern="1200">
          <a:solidFill>
            <a:schemeClr val="tx1"/>
          </a:solidFill>
          <a:latin typeface="+mn-lt"/>
          <a:ea typeface="ヒラギノ角ゴ Pro W3" charset="0"/>
          <a:cs typeface="ヒラギノ角ゴ Pro W3" charset="0"/>
        </a:defRPr>
      </a:lvl1pPr>
      <a:lvl2pPr marL="557213" indent="-214313" algn="l" defTabSz="3429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ヒラギノ角ゴ Pro W3" charset="0"/>
          <a:cs typeface="+mn-cs"/>
        </a:defRPr>
      </a:lvl2pPr>
      <a:lvl3pPr marL="857250" indent="-171450" algn="l" defTabSz="342900" rtl="0" eaLnBrk="1" fontAlgn="base" hangingPunct="1">
        <a:spcBef>
          <a:spcPct val="20000"/>
        </a:spcBef>
        <a:spcAft>
          <a:spcPct val="0"/>
        </a:spcAft>
        <a:buClr>
          <a:schemeClr val="accent6"/>
        </a:buClr>
        <a:buFont typeface="Arial" panose="020B0604020202020204" pitchFamily="34" charset="0"/>
        <a:buChar char="•"/>
        <a:defRPr sz="1400" kern="1200">
          <a:solidFill>
            <a:schemeClr val="tx1"/>
          </a:solidFill>
          <a:latin typeface="+mn-lt"/>
          <a:ea typeface="ヒラギノ角ゴ Pro W3" charset="0"/>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ヒラギノ角ゴ Pro W3" charset="0"/>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fr-FR"/>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20556383-9B39-C993-3865-517FF0ED56BC}"/>
              </a:ext>
            </a:extLst>
          </p:cNvPr>
          <p:cNvSpPr>
            <a:spLocks noGrp="1"/>
          </p:cNvSpPr>
          <p:nvPr>
            <p:ph type="title"/>
          </p:nvPr>
        </p:nvSpPr>
        <p:spPr/>
        <p:txBody>
          <a:bodyPr/>
          <a:lstStyle/>
          <a:p>
            <a:r>
              <a:rPr lang="fr-FR" dirty="0"/>
              <a:t> </a:t>
            </a:r>
          </a:p>
        </p:txBody>
      </p:sp>
      <p:sp>
        <p:nvSpPr>
          <p:cNvPr id="4" name="Espace réservé du pied de page 3">
            <a:extLst>
              <a:ext uri="{FF2B5EF4-FFF2-40B4-BE49-F238E27FC236}">
                <a16:creationId xmlns:a16="http://schemas.microsoft.com/office/drawing/2014/main" id="{3CF20B2F-B040-88E5-D987-EA6747C89CBA}"/>
              </a:ext>
            </a:extLst>
          </p:cNvPr>
          <p:cNvSpPr>
            <a:spLocks noGrp="1"/>
          </p:cNvSpPr>
          <p:nvPr>
            <p:ph type="ftr" sz="quarter" idx="11"/>
          </p:nvPr>
        </p:nvSpPr>
        <p:spPr/>
        <p:txBody>
          <a:bodyPr/>
          <a:lstStyle/>
          <a:p>
            <a:r>
              <a:rPr lang="en-US" dirty="0">
                <a:solidFill>
                  <a:srgbClr val="6FA94A"/>
                </a:solidFill>
              </a:rPr>
              <a:t>COPYRIGHT© MECACHROME GROUP ALL RIGHTS RESERVED.</a:t>
            </a:r>
          </a:p>
        </p:txBody>
      </p:sp>
      <p:sp>
        <p:nvSpPr>
          <p:cNvPr id="5" name="Espace réservé du numéro de diapositive 4">
            <a:extLst>
              <a:ext uri="{FF2B5EF4-FFF2-40B4-BE49-F238E27FC236}">
                <a16:creationId xmlns:a16="http://schemas.microsoft.com/office/drawing/2014/main" id="{18B98124-CC94-EAFA-66FE-902943DB5C19}"/>
              </a:ext>
            </a:extLst>
          </p:cNvPr>
          <p:cNvSpPr>
            <a:spLocks noGrp="1"/>
          </p:cNvSpPr>
          <p:nvPr>
            <p:ph type="sldNum" sz="quarter" idx="12"/>
          </p:nvPr>
        </p:nvSpPr>
        <p:spPr/>
        <p:txBody>
          <a:bodyPr/>
          <a:lstStyle/>
          <a:p>
            <a:fld id="{8F1F020E-D453-4DCB-A81C-E8B6296AE717}" type="slidenum">
              <a:rPr lang="fr-FR" smtClean="0"/>
              <a:t>1</a:t>
            </a:fld>
            <a:endParaRPr lang="fr-FR" dirty="0"/>
          </a:p>
        </p:txBody>
      </p:sp>
      <p:sp>
        <p:nvSpPr>
          <p:cNvPr id="8" name="Espace réservé du texte 7">
            <a:extLst>
              <a:ext uri="{FF2B5EF4-FFF2-40B4-BE49-F238E27FC236}">
                <a16:creationId xmlns:a16="http://schemas.microsoft.com/office/drawing/2014/main" id="{95E6A3A0-6D45-1D9D-88AB-4364DEBDF57E}"/>
              </a:ext>
            </a:extLst>
          </p:cNvPr>
          <p:cNvSpPr>
            <a:spLocks noGrp="1"/>
          </p:cNvSpPr>
          <p:nvPr>
            <p:ph type="body" idx="13"/>
          </p:nvPr>
        </p:nvSpPr>
        <p:spPr/>
        <p:txBody>
          <a:bodyPr>
            <a:normAutofit/>
          </a:bodyPr>
          <a:lstStyle/>
          <a:p>
            <a:r>
              <a:rPr lang="fr-FR" dirty="0"/>
              <a:t> </a:t>
            </a:r>
          </a:p>
        </p:txBody>
      </p:sp>
      <p:sp>
        <p:nvSpPr>
          <p:cNvPr id="3" name="ZoneTexte 2">
            <a:extLst>
              <a:ext uri="{FF2B5EF4-FFF2-40B4-BE49-F238E27FC236}">
                <a16:creationId xmlns:a16="http://schemas.microsoft.com/office/drawing/2014/main" id="{AFA1F2C4-BE24-FD86-9058-84114AC768E9}"/>
              </a:ext>
            </a:extLst>
          </p:cNvPr>
          <p:cNvSpPr txBox="1"/>
          <p:nvPr/>
        </p:nvSpPr>
        <p:spPr>
          <a:xfrm>
            <a:off x="311728" y="409755"/>
            <a:ext cx="4596938" cy="369332"/>
          </a:xfrm>
          <a:prstGeom prst="rect">
            <a:avLst/>
          </a:prstGeom>
          <a:noFill/>
        </p:spPr>
        <p:txBody>
          <a:bodyPr wrap="square">
            <a:spAutoFit/>
          </a:bodyPr>
          <a:lstStyle/>
          <a:p>
            <a:r>
              <a:rPr lang="fr-FR" dirty="0"/>
              <a:t>POLITIQUE ACHATS MECACHROME</a:t>
            </a:r>
          </a:p>
        </p:txBody>
      </p:sp>
      <p:sp>
        <p:nvSpPr>
          <p:cNvPr id="6" name="Espace réservé du texte 3">
            <a:extLst>
              <a:ext uri="{FF2B5EF4-FFF2-40B4-BE49-F238E27FC236}">
                <a16:creationId xmlns:a16="http://schemas.microsoft.com/office/drawing/2014/main" id="{C0B95D68-D6FF-F078-38AD-D66B6A0CB892}"/>
              </a:ext>
            </a:extLst>
          </p:cNvPr>
          <p:cNvSpPr txBox="1">
            <a:spLocks/>
          </p:cNvSpPr>
          <p:nvPr/>
        </p:nvSpPr>
        <p:spPr>
          <a:xfrm>
            <a:off x="1141855" y="939689"/>
            <a:ext cx="6344900" cy="2489311"/>
          </a:xfrm>
          <a:prstGeom prst="rect">
            <a:avLst/>
          </a:prstGeom>
        </p:spPr>
        <p:txBody>
          <a:bodyPr vert="horz" lIns="0" tIns="0" rIns="0" bIns="0" rtlCol="0" anchor="t" anchorCtr="0">
            <a:noAutofit/>
          </a:bodyPr>
          <a:lstStyle>
            <a:lvl1pPr marL="0" indent="0" algn="l" defTabSz="342900" rtl="0" eaLnBrk="1" fontAlgn="base" hangingPunct="1">
              <a:spcBef>
                <a:spcPct val="20000"/>
              </a:spcBef>
              <a:spcAft>
                <a:spcPct val="0"/>
              </a:spcAft>
              <a:buFont typeface="Arial" panose="020B0604020202020204" pitchFamily="34" charset="0"/>
              <a:buNone/>
              <a:defRPr lang="en-US" sz="1600" b="0" kern="1200" baseline="0" dirty="0">
                <a:solidFill>
                  <a:schemeClr val="tx1"/>
                </a:solidFill>
                <a:latin typeface="Arial"/>
                <a:ea typeface="ヒラギノ角ゴ Pro W3" charset="0"/>
                <a:cs typeface="Arial"/>
              </a:defRPr>
            </a:lvl1pPr>
            <a:lvl2pPr marL="557213" indent="-214313" algn="l" defTabSz="3429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ヒラギノ角ゴ Pro W3" charset="0"/>
                <a:cs typeface="+mn-cs"/>
              </a:defRPr>
            </a:lvl2pPr>
            <a:lvl3pPr marL="857250" indent="-171450" algn="l" defTabSz="342900" rtl="0" eaLnBrk="1" fontAlgn="base" hangingPunct="1">
              <a:spcBef>
                <a:spcPct val="20000"/>
              </a:spcBef>
              <a:spcAft>
                <a:spcPct val="0"/>
              </a:spcAft>
              <a:buClr>
                <a:schemeClr val="accent6"/>
              </a:buClr>
              <a:buFont typeface="Arial" panose="020B0604020202020204" pitchFamily="34" charset="0"/>
              <a:buChar char="•"/>
              <a:defRPr sz="1400" kern="1200">
                <a:solidFill>
                  <a:schemeClr val="tx1"/>
                </a:solidFill>
                <a:latin typeface="+mn-lt"/>
                <a:ea typeface="ヒラギノ角ゴ Pro W3" charset="0"/>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ヒラギノ角ゴ Pro W3" charset="0"/>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just"/>
            <a:r>
              <a:rPr lang="fr-FR" sz="1100" dirty="0">
                <a:latin typeface="Calibri" panose="020F0502020204030204" pitchFamily="34" charset="0"/>
                <a:cs typeface="Calibri" panose="020F0502020204030204" pitchFamily="34" charset="0"/>
              </a:rPr>
              <a:t>La politique Achats s’inscrit dans une démarche de support aux ambitions du Groupe.</a:t>
            </a:r>
          </a:p>
          <a:p>
            <a:pPr algn="just">
              <a:spcBef>
                <a:spcPts val="1200"/>
              </a:spcBef>
            </a:pPr>
            <a:r>
              <a:rPr lang="fr-FR" sz="1100" dirty="0">
                <a:latin typeface="Calibri" panose="020F0502020204030204" pitchFamily="34" charset="0"/>
                <a:cs typeface="Calibri" panose="020F0502020204030204" pitchFamily="34" charset="0"/>
              </a:rPr>
              <a:t>Elle s’articule autour de 3 grands axes majeurs :</a:t>
            </a:r>
          </a:p>
          <a:p>
            <a:pPr marL="171450" indent="-171450" algn="just">
              <a:spcBef>
                <a:spcPts val="600"/>
              </a:spcBef>
              <a:buFont typeface="Arial" panose="020B0604020202020204" pitchFamily="34" charset="0"/>
              <a:buChar char="•"/>
            </a:pPr>
            <a:r>
              <a:rPr lang="fr-FR" sz="1100" b="1" dirty="0">
                <a:latin typeface="Calibri" panose="020F0502020204030204" pitchFamily="34" charset="0"/>
                <a:cs typeface="Calibri" panose="020F0502020204030204" pitchFamily="34" charset="0"/>
              </a:rPr>
              <a:t>Accompagner le Groupe dans sa transformation et dans la mise en place d’un système industriel unique</a:t>
            </a:r>
            <a:r>
              <a:rPr lang="fr-FR" sz="1100" dirty="0">
                <a:latin typeface="Calibri" panose="020F0502020204030204" pitchFamily="34" charset="0"/>
                <a:cs typeface="Calibri" panose="020F0502020204030204" pitchFamily="34" charset="0"/>
              </a:rPr>
              <a:t> à travers la construction d’un panel de Prestataires Externes adaptés aux besoins actuels et futurs du Groupe</a:t>
            </a:r>
          </a:p>
          <a:p>
            <a:pPr marL="171450" indent="-171450" algn="just">
              <a:spcBef>
                <a:spcPts val="600"/>
              </a:spcBef>
              <a:buFont typeface="Arial" panose="020B0604020202020204" pitchFamily="34" charset="0"/>
              <a:buChar char="•"/>
            </a:pPr>
            <a:r>
              <a:rPr lang="fr-FR" sz="1100" b="1" dirty="0">
                <a:latin typeface="Calibri" panose="020F0502020204030204" pitchFamily="34" charset="0"/>
                <a:cs typeface="Calibri" panose="020F0502020204030204" pitchFamily="34" charset="0"/>
              </a:rPr>
              <a:t>Contribuer à l’amélioration significative de la rentabilité de nos activités et garantir un niveau élevé de qualité de service à nos Clients</a:t>
            </a:r>
            <a:r>
              <a:rPr lang="fr-FR" sz="1100" dirty="0">
                <a:latin typeface="Calibri" panose="020F0502020204030204" pitchFamily="34" charset="0"/>
                <a:cs typeface="Calibri" panose="020F0502020204030204" pitchFamily="34" charset="0"/>
              </a:rPr>
              <a:t> par le développement de relations privilégiées, durables et équilibrées avec nos Prestataires Externes les plus performants. </a:t>
            </a:r>
          </a:p>
          <a:p>
            <a:pPr marL="171450" indent="-171450" algn="just">
              <a:spcBef>
                <a:spcPts val="600"/>
              </a:spcBef>
              <a:buFont typeface="Arial" panose="020B0604020202020204" pitchFamily="34" charset="0"/>
              <a:buChar char="•"/>
            </a:pPr>
            <a:r>
              <a:rPr lang="fr-FR" sz="1100" b="1" dirty="0">
                <a:latin typeface="Calibri" panose="020F0502020204030204" pitchFamily="34" charset="0"/>
                <a:cs typeface="Calibri" panose="020F0502020204030204" pitchFamily="34" charset="0"/>
              </a:rPr>
              <a:t>Supporter les équipes commerciales dans la dynamique de croissance du Groupe</a:t>
            </a:r>
            <a:r>
              <a:rPr lang="fr-FR" sz="1100" dirty="0">
                <a:latin typeface="Calibri" panose="020F0502020204030204" pitchFamily="34" charset="0"/>
                <a:cs typeface="Calibri" panose="020F0502020204030204" pitchFamily="34" charset="0"/>
              </a:rPr>
              <a:t> en impliquant les Prestataires Externes en amont dans les développements, les offres et projets du Groupe afin de mieux répondre à l'intégralité des exigences de nos Clients en termes de coût global, de performances qualité et de respect des délais de livraison.</a:t>
            </a:r>
          </a:p>
        </p:txBody>
      </p:sp>
      <p:sp>
        <p:nvSpPr>
          <p:cNvPr id="9" name="Espace réservé du texte 3">
            <a:extLst>
              <a:ext uri="{FF2B5EF4-FFF2-40B4-BE49-F238E27FC236}">
                <a16:creationId xmlns:a16="http://schemas.microsoft.com/office/drawing/2014/main" id="{8C66092A-6426-5677-8F49-ABC4125B78CF}"/>
              </a:ext>
            </a:extLst>
          </p:cNvPr>
          <p:cNvSpPr txBox="1">
            <a:spLocks/>
          </p:cNvSpPr>
          <p:nvPr/>
        </p:nvSpPr>
        <p:spPr>
          <a:xfrm>
            <a:off x="1148542" y="3214106"/>
            <a:ext cx="6344900" cy="3064155"/>
          </a:xfrm>
          <a:prstGeom prst="rect">
            <a:avLst/>
          </a:prstGeom>
        </p:spPr>
        <p:txBody>
          <a:bodyPr vert="horz" lIns="0" tIns="0" rIns="0" bIns="0" rtlCol="0" anchor="t" anchorCtr="0">
            <a:noAutofit/>
          </a:bodyPr>
          <a:lstStyle>
            <a:lvl1pPr marL="0" indent="0" algn="l" defTabSz="342900" rtl="0" eaLnBrk="1" fontAlgn="base" hangingPunct="1">
              <a:spcBef>
                <a:spcPct val="20000"/>
              </a:spcBef>
              <a:spcAft>
                <a:spcPct val="0"/>
              </a:spcAft>
              <a:buFont typeface="Arial" panose="020B0604020202020204" pitchFamily="34" charset="0"/>
              <a:buNone/>
              <a:defRPr lang="en-US" sz="1600" b="0" kern="1200" baseline="0" dirty="0">
                <a:solidFill>
                  <a:schemeClr val="tx1"/>
                </a:solidFill>
                <a:latin typeface="Arial"/>
                <a:ea typeface="ヒラギノ角ゴ Pro W3" charset="0"/>
                <a:cs typeface="Arial"/>
              </a:defRPr>
            </a:lvl1pPr>
            <a:lvl2pPr marL="557213" indent="-214313" algn="l" defTabSz="342900" rtl="0" eaLnBrk="1" fontAlgn="base" hangingPunct="1">
              <a:spcBef>
                <a:spcPct val="20000"/>
              </a:spcBef>
              <a:spcAft>
                <a:spcPct val="0"/>
              </a:spcAft>
              <a:buFont typeface="Arial" panose="020B0604020202020204" pitchFamily="34" charset="0"/>
              <a:buChar char="•"/>
              <a:defRPr sz="1600" kern="1200">
                <a:solidFill>
                  <a:schemeClr val="tx1"/>
                </a:solidFill>
                <a:latin typeface="+mn-lt"/>
                <a:ea typeface="ヒラギノ角ゴ Pro W3" charset="0"/>
                <a:cs typeface="+mn-cs"/>
              </a:defRPr>
            </a:lvl2pPr>
            <a:lvl3pPr marL="857250" indent="-171450" algn="l" defTabSz="342900" rtl="0" eaLnBrk="1" fontAlgn="base" hangingPunct="1">
              <a:spcBef>
                <a:spcPct val="20000"/>
              </a:spcBef>
              <a:spcAft>
                <a:spcPct val="0"/>
              </a:spcAft>
              <a:buClr>
                <a:schemeClr val="accent6"/>
              </a:buClr>
              <a:buFont typeface="Arial" panose="020B0604020202020204" pitchFamily="34" charset="0"/>
              <a:buChar char="•"/>
              <a:defRPr sz="1400" kern="1200">
                <a:solidFill>
                  <a:schemeClr val="tx1"/>
                </a:solidFill>
                <a:latin typeface="+mn-lt"/>
                <a:ea typeface="ヒラギノ角ゴ Pro W3" charset="0"/>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400" kern="1200">
                <a:solidFill>
                  <a:schemeClr val="tx1"/>
                </a:solidFill>
                <a:latin typeface="+mn-lt"/>
                <a:ea typeface="ヒラギノ角ゴ Pro W3" charset="0"/>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200" kern="1200">
                <a:solidFill>
                  <a:schemeClr val="tx1"/>
                </a:solidFill>
                <a:latin typeface="+mn-lt"/>
                <a:ea typeface="ヒラギノ角ゴ Pro W3"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algn="just"/>
            <a:r>
              <a:rPr lang="fr-FR" sz="1100" dirty="0">
                <a:latin typeface="Calibri" panose="020F0502020204030204" pitchFamily="34" charset="0"/>
                <a:cs typeface="Calibri" panose="020F0502020204030204" pitchFamily="34" charset="0"/>
              </a:rPr>
              <a:t>A cet effet, l’implémentation de la politique Achats s'effectue au travers d’un processus établi tel que : </a:t>
            </a:r>
          </a:p>
          <a:p>
            <a:pPr marL="171450" indent="-171450" algn="just">
              <a:spcBef>
                <a:spcPts val="600"/>
              </a:spcBef>
              <a:buFont typeface="Arial" panose="020B0604020202020204" pitchFamily="34" charset="0"/>
              <a:buChar char="•"/>
            </a:pPr>
            <a:r>
              <a:rPr lang="fr-FR" sz="1100" b="1" dirty="0">
                <a:latin typeface="Calibri" panose="020F0502020204030204" pitchFamily="34" charset="0"/>
                <a:cs typeface="Calibri" panose="020F0502020204030204" pitchFamily="34" charset="0"/>
              </a:rPr>
              <a:t>Définir</a:t>
            </a:r>
            <a:r>
              <a:rPr lang="fr-FR" sz="1100" dirty="0">
                <a:latin typeface="Calibri" panose="020F0502020204030204" pitchFamily="34" charset="0"/>
                <a:cs typeface="Calibri" panose="020F0502020204030204" pitchFamily="34" charset="0"/>
              </a:rPr>
              <a:t> </a:t>
            </a:r>
            <a:r>
              <a:rPr lang="fr-FR" sz="1100" b="1" dirty="0">
                <a:latin typeface="Calibri" panose="020F0502020204030204" pitchFamily="34" charset="0"/>
                <a:cs typeface="Calibri" panose="020F0502020204030204" pitchFamily="34" charset="0"/>
              </a:rPr>
              <a:t>et promouvoir</a:t>
            </a:r>
            <a:r>
              <a:rPr lang="fr-FR" sz="1100" dirty="0">
                <a:latin typeface="Calibri" panose="020F0502020204030204" pitchFamily="34" charset="0"/>
                <a:cs typeface="Calibri" panose="020F0502020204030204" pitchFamily="34" charset="0"/>
              </a:rPr>
              <a:t> les stratégies Achats les plus adaptées au produit, bien ou service selon les exigences des prescripteurs internes</a:t>
            </a:r>
          </a:p>
          <a:p>
            <a:pPr marL="171450" indent="-171450" algn="just">
              <a:spcBef>
                <a:spcPts val="600"/>
              </a:spcBef>
              <a:buFont typeface="Arial" panose="020B0604020202020204" pitchFamily="34" charset="0"/>
              <a:buChar char="•"/>
            </a:pPr>
            <a:r>
              <a:rPr lang="fr-FR" sz="1100" b="1" dirty="0">
                <a:latin typeface="Calibri" panose="020F0502020204030204" pitchFamily="34" charset="0"/>
                <a:cs typeface="Calibri" panose="020F0502020204030204" pitchFamily="34" charset="0"/>
              </a:rPr>
              <a:t>Impliquer</a:t>
            </a:r>
            <a:r>
              <a:rPr lang="fr-FR" sz="1100" dirty="0">
                <a:latin typeface="Calibri" panose="020F0502020204030204" pitchFamily="34" charset="0"/>
                <a:cs typeface="Calibri" panose="020F0502020204030204" pitchFamily="34" charset="0"/>
              </a:rPr>
              <a:t> la Direction des Achats dans toutes les phases de la vie des produits au travers d’une organisation centralisée</a:t>
            </a:r>
          </a:p>
          <a:p>
            <a:pPr marL="171450" indent="-171450" algn="just">
              <a:spcBef>
                <a:spcPts val="600"/>
              </a:spcBef>
              <a:buFont typeface="Arial" panose="020B0604020202020204" pitchFamily="34" charset="0"/>
              <a:buChar char="•"/>
            </a:pPr>
            <a:r>
              <a:rPr lang="fr-FR" sz="1100" b="1" dirty="0">
                <a:latin typeface="Calibri" panose="020F0502020204030204" pitchFamily="34" charset="0"/>
                <a:cs typeface="Calibri" panose="020F0502020204030204" pitchFamily="34" charset="0"/>
              </a:rPr>
              <a:t>Coordonner</a:t>
            </a:r>
            <a:r>
              <a:rPr lang="fr-FR" sz="1100" dirty="0">
                <a:latin typeface="Calibri" panose="020F0502020204030204" pitchFamily="34" charset="0"/>
                <a:cs typeface="Calibri" panose="020F0502020204030204" pitchFamily="34" charset="0"/>
              </a:rPr>
              <a:t> l’ensemble des acteurs du Groupe en relation avec les Prestataires Externes</a:t>
            </a:r>
          </a:p>
          <a:p>
            <a:pPr marL="171450" indent="-171450" algn="just">
              <a:spcBef>
                <a:spcPts val="600"/>
              </a:spcBef>
              <a:buFont typeface="Arial" panose="020B0604020202020204" pitchFamily="34" charset="0"/>
              <a:buChar char="•"/>
            </a:pPr>
            <a:r>
              <a:rPr lang="fr-FR" sz="1100" b="1" dirty="0">
                <a:latin typeface="Calibri" panose="020F0502020204030204" pitchFamily="34" charset="0"/>
                <a:cs typeface="Calibri" panose="020F0502020204030204" pitchFamily="34" charset="0"/>
              </a:rPr>
              <a:t>Qualifier, sélectionner et attribuer</a:t>
            </a:r>
            <a:r>
              <a:rPr lang="fr-FR" sz="1100" dirty="0">
                <a:latin typeface="Calibri" panose="020F0502020204030204" pitchFamily="34" charset="0"/>
                <a:cs typeface="Calibri" panose="020F0502020204030204" pitchFamily="34" charset="0"/>
              </a:rPr>
              <a:t> des contrats ou marchés aux Prestataires Externes selon un processus clair et équitable</a:t>
            </a:r>
          </a:p>
          <a:p>
            <a:pPr marL="171450" indent="-171450" algn="just">
              <a:spcBef>
                <a:spcPts val="600"/>
              </a:spcBef>
              <a:buFont typeface="Arial" panose="020B0604020202020204" pitchFamily="34" charset="0"/>
              <a:buChar char="•"/>
            </a:pPr>
            <a:r>
              <a:rPr lang="fr-FR" sz="1100" b="1" dirty="0">
                <a:latin typeface="Calibri" panose="020F0502020204030204" pitchFamily="34" charset="0"/>
                <a:cs typeface="Calibri" panose="020F0502020204030204" pitchFamily="34" charset="0"/>
              </a:rPr>
              <a:t>Favoriser</a:t>
            </a:r>
            <a:r>
              <a:rPr lang="fr-FR" sz="1100" dirty="0">
                <a:latin typeface="Calibri" panose="020F0502020204030204" pitchFamily="34" charset="0"/>
                <a:cs typeface="Calibri" panose="020F0502020204030204" pitchFamily="34" charset="0"/>
              </a:rPr>
              <a:t> </a:t>
            </a:r>
            <a:r>
              <a:rPr lang="fr-FR" sz="1100" b="1" dirty="0">
                <a:latin typeface="Calibri" panose="020F0502020204030204" pitchFamily="34" charset="0"/>
                <a:cs typeface="Calibri" panose="020F0502020204030204" pitchFamily="34" charset="0"/>
              </a:rPr>
              <a:t>et déployer </a:t>
            </a:r>
            <a:r>
              <a:rPr lang="fr-FR" sz="1100" dirty="0">
                <a:latin typeface="Calibri" panose="020F0502020204030204" pitchFamily="34" charset="0"/>
                <a:cs typeface="Calibri" panose="020F0502020204030204" pitchFamily="34" charset="0"/>
              </a:rPr>
              <a:t>des procédures, des indicateurs et des outils de pilotage communs à toutes les sociétés du Groupe.</a:t>
            </a:r>
          </a:p>
          <a:p>
            <a:pPr algn="just">
              <a:spcBef>
                <a:spcPts val="0"/>
              </a:spcBef>
            </a:pPr>
            <a:endParaRPr lang="fr-FR" sz="1100" dirty="0">
              <a:latin typeface="Calibri" panose="020F0502020204030204" pitchFamily="34" charset="0"/>
              <a:cs typeface="Calibri" panose="020F0502020204030204" pitchFamily="34" charset="0"/>
            </a:endParaRPr>
          </a:p>
          <a:p>
            <a:pPr algn="just">
              <a:spcBef>
                <a:spcPts val="1200"/>
              </a:spcBef>
            </a:pPr>
            <a:r>
              <a:rPr lang="fr-FR" sz="1100" dirty="0">
                <a:latin typeface="Calibri" panose="020F0502020204030204" pitchFamily="34" charset="0"/>
                <a:cs typeface="Calibri" panose="020F0502020204030204" pitchFamily="34" charset="0"/>
              </a:rPr>
              <a:t>La politique Achats s’appuie sur le </a:t>
            </a:r>
            <a:r>
              <a:rPr lang="fr-FR" sz="1100" i="1" dirty="0">
                <a:latin typeface="Calibri" panose="020F0502020204030204" pitchFamily="34" charset="0"/>
                <a:cs typeface="Calibri" panose="020F0502020204030204" pitchFamily="34" charset="0"/>
              </a:rPr>
              <a:t>« MECACHROME Supplier Code of Conduct », </a:t>
            </a:r>
            <a:r>
              <a:rPr lang="fr-FR" sz="1100" dirty="0">
                <a:latin typeface="Calibri" panose="020F0502020204030204" pitchFamily="34" charset="0"/>
                <a:cs typeface="Calibri" panose="020F0502020204030204" pitchFamily="34" charset="0"/>
              </a:rPr>
              <a:t>validé par nos partenaires sélectionnés, afin de garantir au sein de notre chaine d’approvisionnement une application stricte de notre politique RSE notamment en matière de respect de l’environnement, d’éthique et de déontologie. </a:t>
            </a:r>
            <a:endParaRPr lang="fr-FR" sz="1100" strike="dblStrike"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33451C5F-FD60-8ED7-4992-5DBAFC2719AE}"/>
              </a:ext>
            </a:extLst>
          </p:cNvPr>
          <p:cNvSpPr/>
          <p:nvPr/>
        </p:nvSpPr>
        <p:spPr>
          <a:xfrm>
            <a:off x="7698130" y="74815"/>
            <a:ext cx="1330425" cy="6203446"/>
          </a:xfrm>
          <a:prstGeom prst="rect">
            <a:avLst/>
          </a:prstGeom>
          <a:solidFill>
            <a:schemeClr val="bg1"/>
          </a:solidFill>
          <a:ln w="28575">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pic>
        <p:nvPicPr>
          <p:cNvPr id="11" name="Picture 11" descr="CCornille portrait 2.jpg">
            <a:extLst>
              <a:ext uri="{FF2B5EF4-FFF2-40B4-BE49-F238E27FC236}">
                <a16:creationId xmlns:a16="http://schemas.microsoft.com/office/drawing/2014/main" id="{8ADF5413-CE63-9F70-8162-65447FADB3E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45008" y="939689"/>
            <a:ext cx="1040480" cy="1172065"/>
          </a:xfrm>
          <a:prstGeom prst="roundRect">
            <a:avLst>
              <a:gd name="adj" fmla="val 0"/>
            </a:avLst>
          </a:prstGeom>
        </p:spPr>
      </p:pic>
      <p:sp>
        <p:nvSpPr>
          <p:cNvPr id="12" name="Rectangle 11">
            <a:extLst>
              <a:ext uri="{FF2B5EF4-FFF2-40B4-BE49-F238E27FC236}">
                <a16:creationId xmlns:a16="http://schemas.microsoft.com/office/drawing/2014/main" id="{F7AC1232-2F42-2672-B366-D30EACF352CC}"/>
              </a:ext>
            </a:extLst>
          </p:cNvPr>
          <p:cNvSpPr/>
          <p:nvPr/>
        </p:nvSpPr>
        <p:spPr>
          <a:xfrm>
            <a:off x="7757359" y="2266586"/>
            <a:ext cx="1221361" cy="369332"/>
          </a:xfrm>
          <a:prstGeom prst="rect">
            <a:avLst/>
          </a:prstGeom>
        </p:spPr>
        <p:txBody>
          <a:bodyPr wrap="square" lIns="0" tIns="0" rIns="0" bIns="0">
            <a:spAutoFit/>
          </a:bodyPr>
          <a:lstStyle/>
          <a:p>
            <a:pPr algn="ctr"/>
            <a:r>
              <a:rPr lang="en-US" sz="1200" b="1" dirty="0">
                <a:cs typeface="Arial" pitchFamily="34" charset="0"/>
              </a:rPr>
              <a:t>President</a:t>
            </a:r>
          </a:p>
          <a:p>
            <a:pPr algn="ctr"/>
            <a:r>
              <a:rPr lang="en-US" sz="1200" b="1" dirty="0">
                <a:cs typeface="Arial" pitchFamily="34" charset="0"/>
              </a:rPr>
              <a:t>&amp; CEO</a:t>
            </a:r>
          </a:p>
        </p:txBody>
      </p:sp>
      <p:sp>
        <p:nvSpPr>
          <p:cNvPr id="13" name="Rectangle 12">
            <a:extLst>
              <a:ext uri="{FF2B5EF4-FFF2-40B4-BE49-F238E27FC236}">
                <a16:creationId xmlns:a16="http://schemas.microsoft.com/office/drawing/2014/main" id="{426D9DE4-C57C-B589-6995-E6935EDCF436}"/>
              </a:ext>
            </a:extLst>
          </p:cNvPr>
          <p:cNvSpPr/>
          <p:nvPr/>
        </p:nvSpPr>
        <p:spPr>
          <a:xfrm>
            <a:off x="7873502" y="2758640"/>
            <a:ext cx="1040480" cy="153888"/>
          </a:xfrm>
          <a:prstGeom prst="rect">
            <a:avLst/>
          </a:prstGeom>
        </p:spPr>
        <p:txBody>
          <a:bodyPr wrap="square" lIns="0" tIns="0" rIns="0" bIns="0">
            <a:spAutoFit/>
          </a:bodyPr>
          <a:lstStyle/>
          <a:p>
            <a:r>
              <a:rPr lang="en-US" sz="1000" dirty="0">
                <a:cs typeface="Arial" pitchFamily="34" charset="0"/>
              </a:rPr>
              <a:t>Christian </a:t>
            </a:r>
            <a:r>
              <a:rPr lang="en-US" sz="1000" dirty="0" err="1">
                <a:cs typeface="Arial" pitchFamily="34" charset="0"/>
              </a:rPr>
              <a:t>Cornille</a:t>
            </a:r>
            <a:endParaRPr lang="en-CA" sz="1000" dirty="0">
              <a:cs typeface="Arial" pitchFamily="34" charset="0"/>
            </a:endParaRPr>
          </a:p>
        </p:txBody>
      </p:sp>
      <p:pic>
        <p:nvPicPr>
          <p:cNvPr id="14" name="Image 13" descr="Une image contenant Visage humain, personne, habits, sourire&#10;&#10;Description générée automatiquement">
            <a:extLst>
              <a:ext uri="{FF2B5EF4-FFF2-40B4-BE49-F238E27FC236}">
                <a16:creationId xmlns:a16="http://schemas.microsoft.com/office/drawing/2014/main" id="{33F04873-DF43-DEE5-812E-6FE5EBCCB9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6181" t="24950" r="37521" b="31899"/>
          <a:stretch/>
        </p:blipFill>
        <p:spPr>
          <a:xfrm rot="5400000">
            <a:off x="7782122" y="3790013"/>
            <a:ext cx="1160373" cy="1034601"/>
          </a:xfrm>
          <a:prstGeom prst="roundRect">
            <a:avLst>
              <a:gd name="adj" fmla="val 0"/>
            </a:avLst>
          </a:prstGeom>
        </p:spPr>
      </p:pic>
      <p:sp>
        <p:nvSpPr>
          <p:cNvPr id="15" name="Rectangle 14">
            <a:extLst>
              <a:ext uri="{FF2B5EF4-FFF2-40B4-BE49-F238E27FC236}">
                <a16:creationId xmlns:a16="http://schemas.microsoft.com/office/drawing/2014/main" id="{FD57D737-0FCE-EEF7-9C3A-CAD053E6506D}"/>
              </a:ext>
            </a:extLst>
          </p:cNvPr>
          <p:cNvSpPr/>
          <p:nvPr/>
        </p:nvSpPr>
        <p:spPr>
          <a:xfrm>
            <a:off x="7783062" y="5132945"/>
            <a:ext cx="1221361" cy="369332"/>
          </a:xfrm>
          <a:prstGeom prst="rect">
            <a:avLst/>
          </a:prstGeom>
        </p:spPr>
        <p:txBody>
          <a:bodyPr wrap="square" lIns="0" tIns="0" rIns="0" bIns="0">
            <a:spAutoFit/>
          </a:bodyPr>
          <a:lstStyle/>
          <a:p>
            <a:pPr algn="ctr"/>
            <a:r>
              <a:rPr lang="en-US" sz="1200" b="1" dirty="0">
                <a:cs typeface="Arial" pitchFamily="34" charset="0"/>
              </a:rPr>
              <a:t>Procurement</a:t>
            </a:r>
          </a:p>
          <a:p>
            <a:pPr algn="ctr"/>
            <a:r>
              <a:rPr lang="en-US" sz="1200" b="1" dirty="0">
                <a:cs typeface="Arial" pitchFamily="34" charset="0"/>
              </a:rPr>
              <a:t>VP</a:t>
            </a:r>
          </a:p>
        </p:txBody>
      </p:sp>
      <p:sp>
        <p:nvSpPr>
          <p:cNvPr id="16" name="Rectangle 15">
            <a:extLst>
              <a:ext uri="{FF2B5EF4-FFF2-40B4-BE49-F238E27FC236}">
                <a16:creationId xmlns:a16="http://schemas.microsoft.com/office/drawing/2014/main" id="{37AE96CF-0F30-FCA9-3BA1-9D30079D7AD0}"/>
              </a:ext>
            </a:extLst>
          </p:cNvPr>
          <p:cNvSpPr/>
          <p:nvPr/>
        </p:nvSpPr>
        <p:spPr>
          <a:xfrm>
            <a:off x="7901400" y="5625155"/>
            <a:ext cx="1102426" cy="153888"/>
          </a:xfrm>
          <a:prstGeom prst="rect">
            <a:avLst/>
          </a:prstGeom>
        </p:spPr>
        <p:txBody>
          <a:bodyPr wrap="square" lIns="0" tIns="0" rIns="0" bIns="0">
            <a:spAutoFit/>
          </a:bodyPr>
          <a:lstStyle/>
          <a:p>
            <a:r>
              <a:rPr lang="en-US" sz="1000" dirty="0">
                <a:cs typeface="Arial" pitchFamily="34" charset="0"/>
              </a:rPr>
              <a:t>Alnour </a:t>
            </a:r>
            <a:r>
              <a:rPr lang="en-US" sz="1000" dirty="0" err="1">
                <a:cs typeface="Arial" pitchFamily="34" charset="0"/>
              </a:rPr>
              <a:t>Monnerat</a:t>
            </a:r>
            <a:endParaRPr lang="en-US" sz="1000" dirty="0">
              <a:cs typeface="Arial" pitchFamily="34" charset="0"/>
            </a:endParaRPr>
          </a:p>
        </p:txBody>
      </p:sp>
    </p:spTree>
    <p:extLst>
      <p:ext uri="{BB962C8B-B14F-4D97-AF65-F5344CB8AC3E}">
        <p14:creationId xmlns:p14="http://schemas.microsoft.com/office/powerpoint/2010/main" val="11003142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10.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11.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12.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13.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14.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15.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16.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17.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18.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19.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2.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20.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21.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22.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23.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24.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25.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26.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27.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28.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29.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3.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30.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31.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32.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33.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34.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35.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36.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37.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38.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39.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4.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40.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41.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42.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43.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44.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45.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46.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47.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48.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49.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5.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50.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51.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52.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53.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54.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55.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56.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57.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58.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59.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6.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60.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61.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62.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63.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64.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65.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66.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67.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68.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69.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7.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70.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71.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72.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73.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74.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75.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8.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ags/tag9.xml><?xml version="1.0" encoding="utf-8"?>
<p:tagLst xmlns:a="http://schemas.openxmlformats.org/drawingml/2006/main" xmlns:r="http://schemas.openxmlformats.org/officeDocument/2006/relationships" xmlns:p="http://schemas.openxmlformats.org/presentationml/2006/main">
  <p:tag name="SLIDEELEMTYPE" val="25"/>
  <p:tag name="DEFAULTTOP" val="83.36771"/>
  <p:tag name="DEFAULTLEFT" val="46.20472"/>
  <p:tag name="DEFAULTHEIGHT" val="18.5"/>
  <p:tag name="DEFAULTWIDTH" val="639"/>
</p:tagLst>
</file>

<file path=ppt/theme/theme1.xml><?xml version="1.0" encoding="utf-8"?>
<a:theme xmlns:a="http://schemas.openxmlformats.org/drawingml/2006/main" name="Masque PPT Mecachrome">
  <a:themeElements>
    <a:clrScheme name="Mecachrome">
      <a:dk1>
        <a:srgbClr val="152F4E"/>
      </a:dk1>
      <a:lt1>
        <a:srgbClr val="FFFFFF"/>
      </a:lt1>
      <a:dk2>
        <a:srgbClr val="000000"/>
      </a:dk2>
      <a:lt2>
        <a:srgbClr val="E3E9EC"/>
      </a:lt2>
      <a:accent1>
        <a:srgbClr val="64A03B"/>
      </a:accent1>
      <a:accent2>
        <a:srgbClr val="3C57A3"/>
      </a:accent2>
      <a:accent3>
        <a:srgbClr val="6000C5"/>
      </a:accent3>
      <a:accent4>
        <a:srgbClr val="FFC000"/>
      </a:accent4>
      <a:accent5>
        <a:srgbClr val="FF9B6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lgn="l">
          <a:defRPr dirty="0" smtClean="0">
            <a:latin typeface="Arial" pitchFamily="34" charset="0"/>
            <a:cs typeface="Arial" pitchFamily="34" charset="0"/>
          </a:defRPr>
        </a:defPPr>
      </a:lstStyle>
    </a:txDef>
  </a:objectDefaults>
  <a:extraClrSchemeLst/>
  <a:extLst>
    <a:ext uri="{05A4C25C-085E-4340-85A3-A5531E510DB2}">
      <thm15:themeFamily xmlns:thm15="http://schemas.microsoft.com/office/thememl/2012/main" name="MECACHROME_Template_Final_Light" id="{6A18C789-1879-2A4F-82FF-CC18B8911B8A}" vid="{D70B7734-80E1-9244-80A2-EA12B99C4241}"/>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MECACHROME_Template_Final_Light</Template>
  <TotalTime>1728</TotalTime>
  <Words>332</Words>
  <Application>Microsoft Office PowerPoint</Application>
  <PresentationFormat>Affichage à l'écran (4:3)</PresentationFormat>
  <Paragraphs>24</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Arial Black</vt:lpstr>
      <vt:lpstr>Calibri</vt:lpstr>
      <vt:lpstr>Masque PPT Mecachrome</vt:lpstr>
      <vt:lpstr> </vt:lpstr>
    </vt:vector>
  </TitlesOfParts>
  <Company>HISI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DILMI Hakim</dc:creator>
  <cp:lastModifiedBy>BRUNEAU Martin</cp:lastModifiedBy>
  <cp:revision>24</cp:revision>
  <cp:lastPrinted>2018-08-20T11:25:00Z</cp:lastPrinted>
  <dcterms:created xsi:type="dcterms:W3CDTF">2021-05-10T19:54:10Z</dcterms:created>
  <dcterms:modified xsi:type="dcterms:W3CDTF">2024-11-27T15:31:56Z</dcterms:modified>
</cp:coreProperties>
</file>